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4"/>
  </p:notesMasterIdLst>
  <p:handoutMasterIdLst>
    <p:handoutMasterId r:id="rId15"/>
  </p:handoutMasterIdLst>
  <p:sldIdLst>
    <p:sldId id="277" r:id="rId3"/>
    <p:sldId id="257" r:id="rId4"/>
    <p:sldId id="354" r:id="rId5"/>
    <p:sldId id="346" r:id="rId6"/>
    <p:sldId id="334" r:id="rId7"/>
    <p:sldId id="347" r:id="rId8"/>
    <p:sldId id="348" r:id="rId9"/>
    <p:sldId id="338" r:id="rId10"/>
    <p:sldId id="349" r:id="rId11"/>
    <p:sldId id="350" r:id="rId12"/>
    <p:sldId id="35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4" clrIdx="3">
    <p:extLst>
      <p:ext uri="{19B8F6BF-5375-455C-9EA6-DF929625EA0E}">
        <p15:presenceInfo xmlns:p15="http://schemas.microsoft.com/office/powerpoint/2012/main" userId="Copy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 id="6" name="Copy Editor" initials="CE [2]" lastIdx="1" clrIdx="5">
    <p:extLst>
      <p:ext uri="{19B8F6BF-5375-455C-9EA6-DF929625EA0E}">
        <p15:presenceInfo xmlns:p15="http://schemas.microsoft.com/office/powerpoint/2012/main" userId="Copy 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00"/>
    <a:srgbClr val="C00000"/>
    <a:srgbClr val="D62D00"/>
    <a:srgbClr val="9142B5"/>
    <a:srgbClr val="C52039"/>
    <a:srgbClr val="CD008D"/>
    <a:srgbClr val="DB5407"/>
    <a:srgbClr val="F55D00"/>
    <a:srgbClr val="D86A30"/>
    <a:srgbClr val="E16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37" autoAdjust="0"/>
    <p:restoredTop sz="94296" autoAdjust="0"/>
  </p:normalViewPr>
  <p:slideViewPr>
    <p:cSldViewPr snapToGrid="0" snapToObjects="1">
      <p:cViewPr varScale="1">
        <p:scale>
          <a:sx n="106" d="100"/>
          <a:sy n="106" d="100"/>
        </p:scale>
        <p:origin x="144" y="408"/>
      </p:cViewPr>
      <p:guideLst/>
    </p:cSldViewPr>
  </p:slideViewPr>
  <p:outlineViewPr>
    <p:cViewPr>
      <p:scale>
        <a:sx n="33" d="100"/>
        <a:sy n="33" d="100"/>
      </p:scale>
      <p:origin x="0" y="-5352"/>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Laura Farrell" userId="2e43a550-d27b-4754-a05c-c3cf9e976c93" providerId="ADAL" clId="{A0AD5248-DA29-4D36-A3A6-7BB0275AE37C}"/>
    <pc:docChg chg="modSld">
      <pc:chgData name="Laura Farrell" userId="2e43a550-d27b-4754-a05c-c3cf9e976c93" providerId="ADAL" clId="{A0AD5248-DA29-4D36-A3A6-7BB0275AE37C}" dt="2024-09-04T16:26:10.459" v="0"/>
      <pc:docMkLst>
        <pc:docMk/>
      </pc:docMkLst>
      <pc:sldChg chg="modNotesTx">
        <pc:chgData name="Laura Farrell" userId="2e43a550-d27b-4754-a05c-c3cf9e976c93" providerId="ADAL" clId="{A0AD5248-DA29-4D36-A3A6-7BB0275AE37C}" dt="2024-09-04T16:26:10.459" v="0"/>
        <pc:sldMkLst>
          <pc:docMk/>
          <pc:sldMk cId="1460147337" sldId="277"/>
        </pc:sldMkLst>
      </pc:sldChg>
    </pc:docChg>
  </pc:docChgLst>
  <pc:docChgLst>
    <pc:chgData name="Ian Fricker" userId="5139194f-ddb1-4217-97d0-a5a6d0e1af53" providerId="ADAL" clId="{0DCB0CB7-28D3-41F0-B5B4-87B318F0A445}"/>
    <pc:docChg chg="modSld">
      <pc:chgData name="Ian Fricker" userId="5139194f-ddb1-4217-97d0-a5a6d0e1af53" providerId="ADAL" clId="{0DCB0CB7-28D3-41F0-B5B4-87B318F0A445}" dt="2024-08-30T16:26:31.183" v="82" actId="20577"/>
      <pc:docMkLst>
        <pc:docMk/>
      </pc:docMkLst>
      <pc:sldChg chg="modSp mod">
        <pc:chgData name="Ian Fricker" userId="5139194f-ddb1-4217-97d0-a5a6d0e1af53" providerId="ADAL" clId="{0DCB0CB7-28D3-41F0-B5B4-87B318F0A445}" dt="2024-08-30T16:18:57.776" v="0" actId="20577"/>
        <pc:sldMkLst>
          <pc:docMk/>
          <pc:sldMk cId="1460147337" sldId="277"/>
        </pc:sldMkLst>
        <pc:spChg chg="mod">
          <ac:chgData name="Ian Fricker" userId="5139194f-ddb1-4217-97d0-a5a6d0e1af53" providerId="ADAL" clId="{0DCB0CB7-28D3-41F0-B5B4-87B318F0A445}" dt="2024-08-30T16:18:57.776" v="0" actId="20577"/>
          <ac:spMkLst>
            <pc:docMk/>
            <pc:sldMk cId="1460147337" sldId="277"/>
            <ac:spMk id="5" creationId="{F4459E40-EC22-C356-6D67-196765A7A0D4}"/>
          </ac:spMkLst>
        </pc:spChg>
      </pc:sldChg>
      <pc:sldChg chg="modSp mod addCm">
        <pc:chgData name="Ian Fricker" userId="5139194f-ddb1-4217-97d0-a5a6d0e1af53" providerId="ADAL" clId="{0DCB0CB7-28D3-41F0-B5B4-87B318F0A445}" dt="2024-08-30T16:20:59.182" v="57"/>
        <pc:sldMkLst>
          <pc:docMk/>
          <pc:sldMk cId="283068111" sldId="346"/>
        </pc:sldMkLst>
        <pc:picChg chg="mod">
          <ac:chgData name="Ian Fricker" userId="5139194f-ddb1-4217-97d0-a5a6d0e1af53" providerId="ADAL" clId="{0DCB0CB7-28D3-41F0-B5B4-87B318F0A445}" dt="2024-08-30T16:20:37.048" v="56" actId="962"/>
          <ac:picMkLst>
            <pc:docMk/>
            <pc:sldMk cId="283068111" sldId="346"/>
            <ac:picMk id="5" creationId="{5F543FA9-DBCF-3F4A-9DD6-559E6EE76A1A}"/>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0DCB0CB7-28D3-41F0-B5B4-87B318F0A445}" dt="2024-08-30T16:20:59.182" v="57"/>
              <pc2:cmMkLst xmlns:pc2="http://schemas.microsoft.com/office/powerpoint/2019/9/main/command">
                <pc:docMk/>
                <pc:sldMk cId="283068111" sldId="346"/>
                <pc2:cmMk id="{2EBAC736-A93B-4586-AB53-412A24F4DE10}"/>
              </pc2:cmMkLst>
            </pc226:cmChg>
          </p:ext>
        </pc:extLst>
      </pc:sldChg>
      <pc:sldChg chg="modSp mod">
        <pc:chgData name="Ian Fricker" userId="5139194f-ddb1-4217-97d0-a5a6d0e1af53" providerId="ADAL" clId="{0DCB0CB7-28D3-41F0-B5B4-87B318F0A445}" dt="2024-08-30T16:21:47.123" v="81" actId="962"/>
        <pc:sldMkLst>
          <pc:docMk/>
          <pc:sldMk cId="1167817251" sldId="348"/>
        </pc:sldMkLst>
        <pc:picChg chg="mod">
          <ac:chgData name="Ian Fricker" userId="5139194f-ddb1-4217-97d0-a5a6d0e1af53" providerId="ADAL" clId="{0DCB0CB7-28D3-41F0-B5B4-87B318F0A445}" dt="2024-08-30T16:21:47.123" v="81" actId="962"/>
          <ac:picMkLst>
            <pc:docMk/>
            <pc:sldMk cId="1167817251" sldId="348"/>
            <ac:picMk id="6" creationId="{5BC65032-B526-B747-8023-3C30D0917F00}"/>
          </ac:picMkLst>
        </pc:picChg>
      </pc:sldChg>
      <pc:sldChg chg="modSp mod">
        <pc:chgData name="Ian Fricker" userId="5139194f-ddb1-4217-97d0-a5a6d0e1af53" providerId="ADAL" clId="{0DCB0CB7-28D3-41F0-B5B4-87B318F0A445}" dt="2024-08-30T16:26:31.183" v="82" actId="20577"/>
        <pc:sldMkLst>
          <pc:docMk/>
          <pc:sldMk cId="1693372616" sldId="349"/>
        </pc:sldMkLst>
        <pc:spChg chg="mod">
          <ac:chgData name="Ian Fricker" userId="5139194f-ddb1-4217-97d0-a5a6d0e1af53" providerId="ADAL" clId="{0DCB0CB7-28D3-41F0-B5B4-87B318F0A445}" dt="2024-08-30T16:26:31.183" v="82" actId="20577"/>
          <ac:spMkLst>
            <pc:docMk/>
            <pc:sldMk cId="1693372616" sldId="349"/>
            <ac:spMk id="3" creationId="{06DDC65F-FF60-9E88-9A04-DC35A647156C}"/>
          </ac:spMkLst>
        </pc:spChg>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Ink Lynx" userId="43154123f283b917" providerId="LiveId" clId="{8A8D6798-2553-8C49-AB01-2D3DCE49440C}"/>
    <pc:docChg chg="addSld delSld modSld sldOrd">
      <pc:chgData name="Ink Lynx" userId="43154123f283b917" providerId="LiveId" clId="{8A8D6798-2553-8C49-AB01-2D3DCE49440C}" dt="2024-07-25T14:18:55.568" v="67" actId="1589"/>
      <pc:docMkLst>
        <pc:docMk/>
      </pc:docMkLst>
      <pc:sldChg chg="modSp">
        <pc:chgData name="Ink Lynx" userId="43154123f283b917" providerId="LiveId" clId="{8A8D6798-2553-8C49-AB01-2D3DCE49440C}" dt="2024-07-24T12:59:30.055" v="15" actId="20577"/>
        <pc:sldMkLst>
          <pc:docMk/>
          <pc:sldMk cId="2900287038" sldId="257"/>
        </pc:sldMkLst>
        <pc:spChg chg="mod">
          <ac:chgData name="Ink Lynx" userId="43154123f283b917" providerId="LiveId" clId="{8A8D6798-2553-8C49-AB01-2D3DCE49440C}" dt="2024-07-24T12:59:30.055" v="15" actId="20577"/>
          <ac:spMkLst>
            <pc:docMk/>
            <pc:sldMk cId="2900287038" sldId="257"/>
            <ac:spMk id="11" creationId="{53BC4F48-AAD7-FA32-0EC5-DA5B349E53B5}"/>
          </ac:spMkLst>
        </pc:spChg>
      </pc:sldChg>
      <pc:sldChg chg="del">
        <pc:chgData name="Ink Lynx" userId="43154123f283b917" providerId="LiveId" clId="{8A8D6798-2553-8C49-AB01-2D3DCE49440C}" dt="2024-07-24T12:59:32.041" v="16" actId="2696"/>
        <pc:sldMkLst>
          <pc:docMk/>
          <pc:sldMk cId="1110540363" sldId="269"/>
        </pc:sldMkLst>
      </pc:sldChg>
      <pc:sldChg chg="del">
        <pc:chgData name="Ink Lynx" userId="43154123f283b917" providerId="LiveId" clId="{8A8D6798-2553-8C49-AB01-2D3DCE49440C}" dt="2024-07-24T13:03:36.174" v="66" actId="2696"/>
        <pc:sldMkLst>
          <pc:docMk/>
          <pc:sldMk cId="3928300210" sldId="276"/>
        </pc:sldMkLst>
      </pc:sldChg>
      <pc:sldChg chg="modSp addCm">
        <pc:chgData name="Ink Lynx" userId="43154123f283b917" providerId="LiveId" clId="{8A8D6798-2553-8C49-AB01-2D3DCE49440C}" dt="2024-07-25T14:18:55.568" v="67" actId="1589"/>
        <pc:sldMkLst>
          <pc:docMk/>
          <pc:sldMk cId="1460147337" sldId="277"/>
        </pc:sldMkLst>
        <pc:spChg chg="mod">
          <ac:chgData name="Ink Lynx" userId="43154123f283b917" providerId="LiveId" clId="{8A8D6798-2553-8C49-AB01-2D3DCE49440C}" dt="2024-07-24T12:59:50.588" v="34" actId="1076"/>
          <ac:spMkLst>
            <pc:docMk/>
            <pc:sldMk cId="1460147337" sldId="277"/>
            <ac:spMk id="3" creationId="{87012567-5EF1-F630-AB2D-B77047AD3D0C}"/>
          </ac:spMkLst>
        </pc:spChg>
        <pc:spChg chg="mod">
          <ac:chgData name="Ink Lynx" userId="43154123f283b917" providerId="LiveId" clId="{8A8D6798-2553-8C49-AB01-2D3DCE49440C}" dt="2024-07-24T12:59:02.731" v="7" actId="20577"/>
          <ac:spMkLst>
            <pc:docMk/>
            <pc:sldMk cId="1460147337" sldId="277"/>
            <ac:spMk id="4" creationId="{9B0F9F82-8392-F0A1-62F4-8DC53C485B11}"/>
          </ac:spMkLst>
        </pc:spChg>
        <pc:spChg chg="mod">
          <ac:chgData name="Ink Lynx" userId="43154123f283b917" providerId="LiveId" clId="{8A8D6798-2553-8C49-AB01-2D3DCE49440C}" dt="2024-07-24T12:59:09.482" v="14" actId="20577"/>
          <ac:spMkLst>
            <pc:docMk/>
            <pc:sldMk cId="1460147337" sldId="277"/>
            <ac:spMk id="5" creationId="{F4459E40-EC22-C356-6D67-196765A7A0D4}"/>
          </ac:spMkLst>
        </pc:spChg>
      </pc:sldChg>
      <pc:sldChg chg="modSp">
        <pc:chgData name="Ink Lynx" userId="43154123f283b917" providerId="LiveId" clId="{8A8D6798-2553-8C49-AB01-2D3DCE49440C}" dt="2024-07-24T13:02:38.154" v="57" actId="2"/>
        <pc:sldMkLst>
          <pc:docMk/>
          <pc:sldMk cId="553084483" sldId="338"/>
        </pc:sldMkLst>
        <pc:spChg chg="mod">
          <ac:chgData name="Ink Lynx" userId="43154123f283b917" providerId="LiveId" clId="{8A8D6798-2553-8C49-AB01-2D3DCE49440C}" dt="2024-07-24T13:02:38.154" v="57" actId="2"/>
          <ac:spMkLst>
            <pc:docMk/>
            <pc:sldMk cId="553084483" sldId="338"/>
            <ac:spMk id="2" creationId="{F69EF73D-6899-3B7E-AE5F-D6E09AB7AED8}"/>
          </ac:spMkLst>
        </pc:spChg>
      </pc:sldChg>
      <pc:sldChg chg="del">
        <pc:chgData name="Ink Lynx" userId="43154123f283b917" providerId="LiveId" clId="{8A8D6798-2553-8C49-AB01-2D3DCE49440C}" dt="2024-07-24T12:59:58.647" v="35" actId="2696"/>
        <pc:sldMkLst>
          <pc:docMk/>
          <pc:sldMk cId="3037238310" sldId="343"/>
        </pc:sldMkLst>
      </pc:sldChg>
      <pc:sldChg chg="modSp">
        <pc:chgData name="Ink Lynx" userId="43154123f283b917" providerId="LiveId" clId="{8A8D6798-2553-8C49-AB01-2D3DCE49440C}" dt="2024-07-24T13:03:15.343" v="63" actId="20577"/>
        <pc:sldMkLst>
          <pc:docMk/>
          <pc:sldMk cId="1128688304" sldId="350"/>
        </pc:sldMkLst>
        <pc:spChg chg="mod">
          <ac:chgData name="Ink Lynx" userId="43154123f283b917" providerId="LiveId" clId="{8A8D6798-2553-8C49-AB01-2D3DCE49440C}" dt="2024-07-24T13:03:15.343" v="63" actId="20577"/>
          <ac:spMkLst>
            <pc:docMk/>
            <pc:sldMk cId="1128688304" sldId="350"/>
            <ac:spMk id="3" creationId="{06DDC65F-FF60-9E88-9A04-DC35A647156C}"/>
          </ac:spMkLst>
        </pc:spChg>
      </pc:sldChg>
      <pc:sldChg chg="modSp">
        <pc:chgData name="Ink Lynx" userId="43154123f283b917" providerId="LiveId" clId="{8A8D6798-2553-8C49-AB01-2D3DCE49440C}" dt="2024-07-24T13:03:32.590" v="64" actId="22"/>
        <pc:sldMkLst>
          <pc:docMk/>
          <pc:sldMk cId="2815205803" sldId="352"/>
        </pc:sldMkLst>
        <pc:spChg chg="mod">
          <ac:chgData name="Ink Lynx" userId="43154123f283b917" providerId="LiveId" clId="{8A8D6798-2553-8C49-AB01-2D3DCE49440C}" dt="2024-07-24T13:03:32.590" v="64" actId="22"/>
          <ac:spMkLst>
            <pc:docMk/>
            <pc:sldMk cId="2815205803" sldId="352"/>
            <ac:spMk id="2" creationId="{F69EF73D-6899-3B7E-AE5F-D6E09AB7AED8}"/>
          </ac:spMkLst>
        </pc:spChg>
      </pc:sldChg>
      <pc:sldChg chg="del">
        <pc:chgData name="Ink Lynx" userId="43154123f283b917" providerId="LiveId" clId="{8A8D6798-2553-8C49-AB01-2D3DCE49440C}" dt="2024-07-24T13:03:34.677" v="65" actId="2696"/>
        <pc:sldMkLst>
          <pc:docMk/>
          <pc:sldMk cId="3620498476" sldId="353"/>
        </pc:sldMkLst>
      </pc:sldChg>
      <pc:sldChg chg="modSp new ord">
        <pc:chgData name="Ink Lynx" userId="43154123f283b917" providerId="LiveId" clId="{8A8D6798-2553-8C49-AB01-2D3DCE49440C}" dt="2024-07-24T13:00:59.289" v="52" actId="2711"/>
        <pc:sldMkLst>
          <pc:docMk/>
          <pc:sldMk cId="3904438812" sldId="354"/>
        </pc:sldMkLst>
        <pc:spChg chg="mod">
          <ac:chgData name="Ink Lynx" userId="43154123f283b917" providerId="LiveId" clId="{8A8D6798-2553-8C49-AB01-2D3DCE49440C}" dt="2024-07-24T13:00:21.103" v="39" actId="22"/>
          <ac:spMkLst>
            <pc:docMk/>
            <pc:sldMk cId="3904438812" sldId="354"/>
            <ac:spMk id="2" creationId="{C57D2795-07A8-889B-C2E2-ECE37DC2BF69}"/>
          </ac:spMkLst>
        </pc:spChg>
        <pc:spChg chg="mod">
          <ac:chgData name="Ink Lynx" userId="43154123f283b917" providerId="LiveId" clId="{8A8D6798-2553-8C49-AB01-2D3DCE49440C}" dt="2024-07-24T13:00:59.289" v="52" actId="2711"/>
          <ac:spMkLst>
            <pc:docMk/>
            <pc:sldMk cId="3904438812" sldId="354"/>
            <ac:spMk id="3" creationId="{D9E522CB-6BF4-2919-DBA8-722683A84F8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Nora Carol Photography/ Moment/Getty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3605001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1" dirty="0">
                <a:effectLst/>
                <a:latin typeface="HelveticaLTStd"/>
              </a:rPr>
              <a:t>Figure 14.12 </a:t>
            </a:r>
            <a:r>
              <a:rPr lang="en-IN" sz="1200" b="0" dirty="0">
                <a:effectLst/>
                <a:latin typeface="HelveticaLTStd"/>
              </a:rPr>
              <a:t>How the EPA works to protect the environment. </a:t>
            </a: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4020427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386851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223976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14.13 </a:t>
            </a:r>
            <a:r>
              <a:rPr lang="en-IN" sz="1800" b="0" dirty="0">
                <a:effectLst/>
                <a:latin typeface="HelveticaLTStd"/>
              </a:rPr>
              <a:t>What happens to commonly recycled items. </a:t>
            </a:r>
            <a:endParaRPr lang="en-IN" dirty="0"/>
          </a:p>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2343374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1006502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118816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173728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png"/><Relationship Id="rId16" Type="http://schemas.openxmlformats.org/officeDocument/2006/relationships/image" Target="../media/image18.sv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F32611-B464-1049-8D1F-7EBED9E597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38"/>
          <a:stretch/>
        </p:blipFill>
        <p:spPr>
          <a:xfrm>
            <a:off x="504000" y="342000"/>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3A0CF5F1-883F-414C-8AB1-9149346CCE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4292" y="494868"/>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lnSpc>
                <a:spcPct val="113000"/>
              </a:lnSpc>
              <a:spcBef>
                <a:spcPts val="1200"/>
              </a:spcBef>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7" name="Oval 6"/>
          <p:cNvSpPr/>
          <p:nvPr/>
        </p:nvSpPr>
        <p:spPr>
          <a:xfrm>
            <a:off x="920812" y="2333536"/>
            <a:ext cx="897246" cy="897246"/>
          </a:xfrm>
          <a:prstGeom prst="ellipse">
            <a:avLst/>
          </a:prstGeom>
          <a:solidFill>
            <a:srgbClr val="9142B5"/>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8" name="Rectangle 7" descr="Badge 1 with solid fill"/>
          <p:cNvSpPr/>
          <p:nvPr/>
        </p:nvSpPr>
        <p:spPr>
          <a:xfrm>
            <a:off x="946436" y="2359160"/>
            <a:ext cx="845997" cy="845997"/>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9" name="Freeform 8" hidden="1"/>
          <p:cNvSpPr/>
          <p:nvPr/>
        </p:nvSpPr>
        <p:spPr>
          <a:xfrm>
            <a:off x="2010325" y="2333536"/>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GB" sz="2400" kern="1200" dirty="0">
                <a:solidFill>
                  <a:srgbClr val="9142B5"/>
                </a:solidFill>
              </a:rPr>
              <a:t>Take notes electronically.</a:t>
            </a:r>
          </a:p>
        </p:txBody>
      </p:sp>
      <p:sp>
        <p:nvSpPr>
          <p:cNvPr id="10" name="Oval 9"/>
          <p:cNvSpPr/>
          <p:nvPr/>
        </p:nvSpPr>
        <p:spPr>
          <a:xfrm>
            <a:off x="4493774" y="2333536"/>
            <a:ext cx="897246" cy="897246"/>
          </a:xfrm>
          <a:prstGeom prst="ellipse">
            <a:avLst/>
          </a:prstGeom>
          <a:solidFill>
            <a:srgbClr val="D62D00"/>
          </a:solidFill>
        </p:spPr>
        <p:style>
          <a:lnRef idx="0">
            <a:schemeClr val="lt1">
              <a:alpha val="0"/>
              <a:hueOff val="0"/>
              <a:satOff val="0"/>
              <a:lumOff val="0"/>
              <a:alphaOff val="0"/>
            </a:schemeClr>
          </a:lnRef>
          <a:fillRef idx="1">
            <a:scrgbClr r="0" g="0" b="0"/>
          </a:fillRef>
          <a:effectRef idx="0">
            <a:schemeClr val="accent2">
              <a:hueOff val="-242561"/>
              <a:satOff val="-13988"/>
              <a:lumOff val="1438"/>
              <a:alphaOff val="0"/>
            </a:schemeClr>
          </a:effectRef>
          <a:fontRef idx="minor"/>
        </p:style>
      </p:sp>
      <p:sp>
        <p:nvSpPr>
          <p:cNvPr id="11" name="Rectangle 10" descr="Badge with solid fill"/>
          <p:cNvSpPr/>
          <p:nvPr/>
        </p:nvSpPr>
        <p:spPr>
          <a:xfrm>
            <a:off x="4519398" y="2359160"/>
            <a:ext cx="845997" cy="845997"/>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11" hidden="1"/>
          <p:cNvSpPr/>
          <p:nvPr/>
        </p:nvSpPr>
        <p:spPr>
          <a:xfrm>
            <a:off x="5583287" y="2333536"/>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242561"/>
              <a:satOff val="-13988"/>
              <a:lumOff val="1438"/>
              <a:alphaOff val="0"/>
            </a:schemeClr>
          </a:fontRef>
        </p:style>
        <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GB" sz="2400" kern="1200" dirty="0">
                <a:solidFill>
                  <a:srgbClr val="D62D00"/>
                </a:solidFill>
              </a:rPr>
              <a:t>Carry a water bottle.</a:t>
            </a:r>
          </a:p>
        </p:txBody>
      </p:sp>
      <p:sp>
        <p:nvSpPr>
          <p:cNvPr id="13" name="Oval 12"/>
          <p:cNvSpPr/>
          <p:nvPr/>
        </p:nvSpPr>
        <p:spPr>
          <a:xfrm>
            <a:off x="8066735" y="2333536"/>
            <a:ext cx="897246" cy="897246"/>
          </a:xfrm>
          <a:prstGeom prst="ellipse">
            <a:avLst/>
          </a:prstGeom>
          <a:solidFill>
            <a:srgbClr val="CD008D"/>
          </a:solidFill>
        </p:spPr>
        <p:style>
          <a:lnRef idx="0">
            <a:schemeClr val="lt1">
              <a:alpha val="0"/>
              <a:hueOff val="0"/>
              <a:satOff val="0"/>
              <a:lumOff val="0"/>
              <a:alphaOff val="0"/>
            </a:schemeClr>
          </a:lnRef>
          <a:fillRef idx="1">
            <a:scrgbClr r="0" g="0" b="0"/>
          </a:fillRef>
          <a:effectRef idx="0">
            <a:schemeClr val="accent2">
              <a:hueOff val="-485121"/>
              <a:satOff val="-27976"/>
              <a:lumOff val="2876"/>
              <a:alphaOff val="0"/>
            </a:schemeClr>
          </a:effectRef>
          <a:fontRef idx="minor"/>
        </p:style>
      </p:sp>
      <p:sp>
        <p:nvSpPr>
          <p:cNvPr id="14" name="Rectangle 13" descr="Badge 3 with solid fill"/>
          <p:cNvSpPr/>
          <p:nvPr/>
        </p:nvSpPr>
        <p:spPr>
          <a:xfrm>
            <a:off x="8092359" y="2359160"/>
            <a:ext cx="845997" cy="845997"/>
          </a:xfrm>
          <a:prstGeom prst="rect">
            <a:avLst/>
          </a:pr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Freeform 14" hidden="1"/>
          <p:cNvSpPr/>
          <p:nvPr/>
        </p:nvSpPr>
        <p:spPr>
          <a:xfrm>
            <a:off x="9156248" y="2333536"/>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485121"/>
              <a:satOff val="-27976"/>
              <a:lumOff val="2876"/>
              <a:alphaOff val="0"/>
            </a:schemeClr>
          </a:fontRef>
        </p:style>
        <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GB" sz="2400" kern="1200" dirty="0">
                <a:solidFill>
                  <a:srgbClr val="CD008D"/>
                </a:solidFill>
              </a:rPr>
              <a:t>Use a reusable lunch bag.</a:t>
            </a:r>
          </a:p>
        </p:txBody>
      </p:sp>
      <p:sp>
        <p:nvSpPr>
          <p:cNvPr id="16" name="Oval 15"/>
          <p:cNvSpPr/>
          <p:nvPr/>
        </p:nvSpPr>
        <p:spPr>
          <a:xfrm>
            <a:off x="920812" y="3970715"/>
            <a:ext cx="897246" cy="897246"/>
          </a:xfrm>
          <a:prstGeom prst="ellipse">
            <a:avLst/>
          </a:prstGeom>
          <a:solidFill>
            <a:schemeClr val="accent6">
              <a:lumMod val="75000"/>
            </a:schemeClr>
          </a:solidFill>
        </p:spPr>
        <p:style>
          <a:lnRef idx="0">
            <a:schemeClr val="lt1">
              <a:alpha val="0"/>
              <a:hueOff val="0"/>
              <a:satOff val="0"/>
              <a:lumOff val="0"/>
              <a:alphaOff val="0"/>
            </a:schemeClr>
          </a:lnRef>
          <a:fillRef idx="1">
            <a:scrgbClr r="0" g="0" b="0"/>
          </a:fillRef>
          <a:effectRef idx="0">
            <a:schemeClr val="accent2">
              <a:hueOff val="-727682"/>
              <a:satOff val="-41964"/>
              <a:lumOff val="4314"/>
              <a:alphaOff val="0"/>
            </a:schemeClr>
          </a:effectRef>
          <a:fontRef idx="minor"/>
        </p:style>
      </p:sp>
      <p:sp>
        <p:nvSpPr>
          <p:cNvPr id="17" name="Rectangle 16" descr="Badge 4 with solid fill"/>
          <p:cNvSpPr/>
          <p:nvPr/>
        </p:nvSpPr>
        <p:spPr>
          <a:xfrm>
            <a:off x="946436" y="3996339"/>
            <a:ext cx="845997" cy="845997"/>
          </a:xfrm>
          <a:prstGeom prst="rect">
            <a:avLst/>
          </a:pr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Freeform 17" hidden="1"/>
          <p:cNvSpPr/>
          <p:nvPr/>
        </p:nvSpPr>
        <p:spPr>
          <a:xfrm>
            <a:off x="2010325" y="3970715"/>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727682"/>
              <a:satOff val="-41964"/>
              <a:lumOff val="4314"/>
              <a:alphaOff val="0"/>
            </a:schemeClr>
          </a:fontRef>
        </p:style>
        <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GB" sz="2400" kern="1200" dirty="0">
                <a:solidFill>
                  <a:schemeClr val="accent6">
                    <a:lumMod val="75000"/>
                  </a:schemeClr>
                </a:solidFill>
              </a:rPr>
              <a:t>Power down.</a:t>
            </a:r>
          </a:p>
        </p:txBody>
      </p:sp>
      <p:sp>
        <p:nvSpPr>
          <p:cNvPr id="19" name="Oval 18"/>
          <p:cNvSpPr/>
          <p:nvPr/>
        </p:nvSpPr>
        <p:spPr>
          <a:xfrm>
            <a:off x="4493774" y="3970715"/>
            <a:ext cx="897246" cy="897246"/>
          </a:xfrm>
          <a:prstGeom prst="ellipse">
            <a:avLst/>
          </a:prstGeom>
          <a:solidFill>
            <a:srgbClr val="0070C0"/>
          </a:solidFill>
        </p:spPr>
        <p:style>
          <a:lnRef idx="0">
            <a:schemeClr val="lt1">
              <a:alpha val="0"/>
              <a:hueOff val="0"/>
              <a:satOff val="0"/>
              <a:lumOff val="0"/>
              <a:alphaOff val="0"/>
            </a:schemeClr>
          </a:lnRef>
          <a:fillRef idx="1">
            <a:scrgbClr r="0" g="0" b="0"/>
          </a:fillRef>
          <a:effectRef idx="0">
            <a:schemeClr val="accent2">
              <a:hueOff val="-970242"/>
              <a:satOff val="-55952"/>
              <a:lumOff val="5752"/>
              <a:alphaOff val="0"/>
            </a:schemeClr>
          </a:effectRef>
          <a:fontRef idx="minor"/>
        </p:style>
      </p:sp>
      <p:sp>
        <p:nvSpPr>
          <p:cNvPr id="20" name="Rectangle 19" descr="Badge 5 with solid fill"/>
          <p:cNvSpPr/>
          <p:nvPr/>
        </p:nvSpPr>
        <p:spPr>
          <a:xfrm>
            <a:off x="4519398" y="3996339"/>
            <a:ext cx="845997" cy="845997"/>
          </a:xfrm>
          <a:prstGeom prst="rect">
            <a:avLst/>
          </a:pr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1" name="Freeform 20" hidden="1"/>
          <p:cNvSpPr/>
          <p:nvPr/>
        </p:nvSpPr>
        <p:spPr>
          <a:xfrm>
            <a:off x="5583287" y="3970715"/>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970242"/>
              <a:satOff val="-55952"/>
              <a:lumOff val="5752"/>
              <a:alphaOff val="0"/>
            </a:schemeClr>
          </a:fontRef>
        </p:style>
        <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GB" sz="2400" kern="1200" dirty="0">
                <a:solidFill>
                  <a:srgbClr val="0070C0"/>
                </a:solidFill>
              </a:rPr>
              <a:t>Recycle your paper.</a:t>
            </a:r>
          </a:p>
        </p:txBody>
      </p:sp>
      <p:sp>
        <p:nvSpPr>
          <p:cNvPr id="22" name="Oval 21"/>
          <p:cNvSpPr/>
          <p:nvPr/>
        </p:nvSpPr>
        <p:spPr>
          <a:xfrm>
            <a:off x="8066735" y="3970715"/>
            <a:ext cx="897246" cy="897246"/>
          </a:xfrm>
          <a:prstGeom prst="ellipse">
            <a:avLst/>
          </a:prstGeom>
          <a:solidFill>
            <a:schemeClr val="accent2">
              <a:lumMod val="75000"/>
            </a:schemeClr>
          </a:solidFill>
        </p:spPr>
        <p:style>
          <a:lnRef idx="0">
            <a:schemeClr val="lt1">
              <a:alpha val="0"/>
              <a:hueOff val="0"/>
              <a:satOff val="0"/>
              <a:lumOff val="0"/>
              <a:alphaOff val="0"/>
            </a:schemeClr>
          </a:lnRef>
          <a:fillRef idx="1">
            <a:scrgbClr r="0" g="0" b="0"/>
          </a:fillRef>
          <a:effectRef idx="0">
            <a:schemeClr val="accent2">
              <a:hueOff val="-1212803"/>
              <a:satOff val="-69940"/>
              <a:lumOff val="7190"/>
              <a:alphaOff val="0"/>
            </a:schemeClr>
          </a:effectRef>
          <a:fontRef idx="minor"/>
        </p:style>
      </p:sp>
      <p:sp>
        <p:nvSpPr>
          <p:cNvPr id="23" name="Rectangle 22" descr="Badge 6 with solid fill"/>
          <p:cNvSpPr/>
          <p:nvPr/>
        </p:nvSpPr>
        <p:spPr>
          <a:xfrm>
            <a:off x="8092359" y="3996339"/>
            <a:ext cx="845997" cy="845997"/>
          </a:xfrm>
          <a:prstGeom prst="rect">
            <a:avLst/>
          </a:pr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4" name="Freeform 23" hidden="1"/>
          <p:cNvSpPr/>
          <p:nvPr/>
        </p:nvSpPr>
        <p:spPr>
          <a:xfrm>
            <a:off x="9156248" y="3970715"/>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212803"/>
              <a:satOff val="-69940"/>
              <a:lumOff val="7190"/>
              <a:alphaOff val="0"/>
            </a:schemeClr>
          </a:fontRef>
        </p:style>
        <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GB" sz="2400" kern="1200" dirty="0">
                <a:solidFill>
                  <a:srgbClr val="C00000"/>
                </a:solidFill>
              </a:rPr>
              <a:t>Walk, bike, carpool, or use public transportation.</a:t>
            </a:r>
          </a:p>
        </p:txBody>
      </p:sp>
      <p:sp>
        <p:nvSpPr>
          <p:cNvPr id="25" name="Oval 24"/>
          <p:cNvSpPr/>
          <p:nvPr/>
        </p:nvSpPr>
        <p:spPr>
          <a:xfrm>
            <a:off x="920812" y="5607893"/>
            <a:ext cx="897246" cy="897246"/>
          </a:xfrm>
          <a:prstGeom prst="ellipse">
            <a:avLst/>
          </a:prstGeom>
          <a:solidFill>
            <a:schemeClr val="accent4">
              <a:lumMod val="75000"/>
            </a:schemeClr>
          </a:solidFill>
        </p:spPr>
        <p:style>
          <a:lnRef idx="0">
            <a:schemeClr val="lt1">
              <a:alpha val="0"/>
              <a:hueOff val="0"/>
              <a:satOff val="0"/>
              <a:lumOff val="0"/>
              <a:alphaOff val="0"/>
            </a:schemeClr>
          </a:lnRef>
          <a:fillRef idx="1">
            <a:scrgbClr r="0" g="0" b="0"/>
          </a:fillRef>
          <a:effectRef idx="0">
            <a:schemeClr val="accent2">
              <a:hueOff val="-1455363"/>
              <a:satOff val="-83928"/>
              <a:lumOff val="8628"/>
              <a:alphaOff val="0"/>
            </a:schemeClr>
          </a:effectRef>
          <a:fontRef idx="minor"/>
        </p:style>
      </p:sp>
      <p:sp>
        <p:nvSpPr>
          <p:cNvPr id="26" name="Rectangle 25" descr="Badge 7 with solid fill"/>
          <p:cNvSpPr/>
          <p:nvPr/>
        </p:nvSpPr>
        <p:spPr>
          <a:xfrm>
            <a:off x="946436" y="5633517"/>
            <a:ext cx="845997" cy="845997"/>
          </a:xfrm>
          <a:prstGeom prst="rect">
            <a:avLst/>
          </a:prstGeom>
          <a: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7" name="Freeform 26" hidden="1"/>
          <p:cNvSpPr/>
          <p:nvPr/>
        </p:nvSpPr>
        <p:spPr>
          <a:xfrm>
            <a:off x="2010325" y="5607893"/>
            <a:ext cx="2114937" cy="897246"/>
          </a:xfrm>
          <a:custGeom>
            <a:avLst/>
            <a:gdLst>
              <a:gd name="connsiteX0" fmla="*/ 0 w 2114937"/>
              <a:gd name="connsiteY0" fmla="*/ 0 h 897246"/>
              <a:gd name="connsiteX1" fmla="*/ 2114937 w 2114937"/>
              <a:gd name="connsiteY1" fmla="*/ 0 h 897246"/>
              <a:gd name="connsiteX2" fmla="*/ 2114937 w 2114937"/>
              <a:gd name="connsiteY2" fmla="*/ 897246 h 897246"/>
              <a:gd name="connsiteX3" fmla="*/ 0 w 2114937"/>
              <a:gd name="connsiteY3" fmla="*/ 897246 h 897246"/>
              <a:gd name="connsiteX4" fmla="*/ 0 w 2114937"/>
              <a:gd name="connsiteY4" fmla="*/ 0 h 897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937" h="897246">
                <a:moveTo>
                  <a:pt x="0" y="0"/>
                </a:moveTo>
                <a:lnTo>
                  <a:pt x="2114937" y="0"/>
                </a:lnTo>
                <a:lnTo>
                  <a:pt x="2114937" y="897246"/>
                </a:lnTo>
                <a:lnTo>
                  <a:pt x="0" y="897246"/>
                </a:lnTo>
                <a:lnTo>
                  <a:pt x="0" y="0"/>
                </a:lnTo>
                <a:close/>
              </a:path>
            </a:pathLst>
          </a:custGeo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455363"/>
              <a:satOff val="-83928"/>
              <a:lumOff val="8628"/>
              <a:alphaOff val="0"/>
            </a:schemeClr>
          </a:fontRef>
        </p:style>
        <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GB" sz="2400" kern="1200" dirty="0">
                <a:solidFill>
                  <a:schemeClr val="accent4">
                    <a:lumMod val="75000"/>
                  </a:schemeClr>
                </a:solidFill>
              </a:rPr>
              <a:t>Take only what you’ll eat.</a:t>
            </a:r>
          </a:p>
        </p:txBody>
      </p:sp>
      <p:sp>
        <p:nvSpPr>
          <p:cNvPr id="28" name="Rectangle 27"/>
          <p:cNvSpPr/>
          <p:nvPr userDrawn="1"/>
        </p:nvSpPr>
        <p:spPr>
          <a:xfrm>
            <a:off x="1160691" y="2547257"/>
            <a:ext cx="423182" cy="44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p:cNvSpPr/>
          <p:nvPr userDrawn="1"/>
        </p:nvSpPr>
        <p:spPr>
          <a:xfrm>
            <a:off x="4791594" y="2547257"/>
            <a:ext cx="423182" cy="44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29"/>
          <p:cNvSpPr/>
          <p:nvPr userDrawn="1"/>
        </p:nvSpPr>
        <p:spPr>
          <a:xfrm>
            <a:off x="8303766" y="2510055"/>
            <a:ext cx="423182" cy="44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Rectangle 30"/>
          <p:cNvSpPr/>
          <p:nvPr userDrawn="1"/>
        </p:nvSpPr>
        <p:spPr>
          <a:xfrm>
            <a:off x="1170473" y="4219466"/>
            <a:ext cx="423182" cy="44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Rectangle 31"/>
          <p:cNvSpPr/>
          <p:nvPr userDrawn="1"/>
        </p:nvSpPr>
        <p:spPr>
          <a:xfrm>
            <a:off x="4743435" y="4219466"/>
            <a:ext cx="423182" cy="44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32"/>
          <p:cNvSpPr/>
          <p:nvPr userDrawn="1"/>
        </p:nvSpPr>
        <p:spPr>
          <a:xfrm>
            <a:off x="8325692" y="4196220"/>
            <a:ext cx="423182" cy="44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p:cNvSpPr/>
          <p:nvPr userDrawn="1"/>
        </p:nvSpPr>
        <p:spPr>
          <a:xfrm>
            <a:off x="1157843" y="5856644"/>
            <a:ext cx="423182" cy="440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Content Placeholder 35"/>
          <p:cNvSpPr>
            <a:spLocks noGrp="1"/>
          </p:cNvSpPr>
          <p:nvPr>
            <p:ph sz="quarter" idx="10"/>
          </p:nvPr>
        </p:nvSpPr>
        <p:spPr>
          <a:xfrm>
            <a:off x="1157288" y="2509838"/>
            <a:ext cx="423862" cy="477837"/>
          </a:xfrm>
          <a:prstGeom prst="rect">
            <a:avLst/>
          </a:prstGeom>
        </p:spPr>
        <p:txBody>
          <a:bodyPr/>
          <a:lstStyle>
            <a:lvl1pPr marL="0" indent="0">
              <a:buNone/>
              <a:defRPr/>
            </a:lvl1pPr>
          </a:lstStyle>
          <a:p>
            <a:pPr lvl="0"/>
            <a:endParaRPr lang="en-IN" dirty="0"/>
          </a:p>
        </p:txBody>
      </p:sp>
      <p:sp>
        <p:nvSpPr>
          <p:cNvPr id="38" name="Content Placeholder 37"/>
          <p:cNvSpPr>
            <a:spLocks noGrp="1"/>
          </p:cNvSpPr>
          <p:nvPr>
            <p:ph sz="quarter" idx="11"/>
          </p:nvPr>
        </p:nvSpPr>
        <p:spPr>
          <a:xfrm>
            <a:off x="2009775" y="2333625"/>
            <a:ext cx="1860550" cy="896938"/>
          </a:xfrm>
          <a:prstGeom prst="rect">
            <a:avLst/>
          </a:prstGeom>
        </p:spPr>
        <p:txBody>
          <a:bodyPr/>
          <a:lstStyle>
            <a:lvl1pPr marL="0" indent="0">
              <a:buNone/>
              <a:defRPr/>
            </a:lvl1pPr>
          </a:lstStyle>
          <a:p>
            <a:pPr lvl="0"/>
            <a:endParaRPr lang="en-IN" dirty="0"/>
          </a:p>
        </p:txBody>
      </p:sp>
      <p:sp>
        <p:nvSpPr>
          <p:cNvPr id="40" name="Content Placeholder 39"/>
          <p:cNvSpPr>
            <a:spLocks noGrp="1"/>
          </p:cNvSpPr>
          <p:nvPr>
            <p:ph sz="quarter" idx="12"/>
          </p:nvPr>
        </p:nvSpPr>
        <p:spPr>
          <a:xfrm>
            <a:off x="4743450" y="2509838"/>
            <a:ext cx="423863" cy="477837"/>
          </a:xfrm>
          <a:prstGeom prst="rect">
            <a:avLst/>
          </a:prstGeom>
        </p:spPr>
        <p:txBody>
          <a:bodyPr/>
          <a:lstStyle>
            <a:lvl1pPr marL="0" indent="0">
              <a:buNone/>
              <a:defRPr/>
            </a:lvl1pPr>
          </a:lstStyle>
          <a:p>
            <a:pPr lvl="0"/>
            <a:endParaRPr lang="en-IN" dirty="0"/>
          </a:p>
        </p:txBody>
      </p:sp>
      <p:sp>
        <p:nvSpPr>
          <p:cNvPr id="42" name="Content Placeholder 41"/>
          <p:cNvSpPr>
            <a:spLocks noGrp="1"/>
          </p:cNvSpPr>
          <p:nvPr>
            <p:ph sz="quarter" idx="13"/>
          </p:nvPr>
        </p:nvSpPr>
        <p:spPr>
          <a:xfrm>
            <a:off x="5486972" y="2333625"/>
            <a:ext cx="1861566" cy="871538"/>
          </a:xfrm>
          <a:prstGeom prst="rect">
            <a:avLst/>
          </a:prstGeom>
        </p:spPr>
        <p:txBody>
          <a:bodyPr/>
          <a:lstStyle>
            <a:lvl1pPr marL="0" indent="0">
              <a:buNone/>
              <a:defRPr/>
            </a:lvl1pPr>
          </a:lstStyle>
          <a:p>
            <a:pPr lvl="0"/>
            <a:endParaRPr lang="en-IN" dirty="0"/>
          </a:p>
        </p:txBody>
      </p:sp>
      <p:sp>
        <p:nvSpPr>
          <p:cNvPr id="44" name="Content Placeholder 43"/>
          <p:cNvSpPr>
            <a:spLocks noGrp="1"/>
          </p:cNvSpPr>
          <p:nvPr>
            <p:ph sz="quarter" idx="14"/>
          </p:nvPr>
        </p:nvSpPr>
        <p:spPr>
          <a:xfrm>
            <a:off x="8326438" y="2509838"/>
            <a:ext cx="400050" cy="477837"/>
          </a:xfrm>
          <a:prstGeom prst="rect">
            <a:avLst/>
          </a:prstGeom>
        </p:spPr>
        <p:txBody>
          <a:bodyPr/>
          <a:lstStyle>
            <a:lvl1pPr marL="0" indent="0">
              <a:buNone/>
              <a:defRPr/>
            </a:lvl1pPr>
          </a:lstStyle>
          <a:p>
            <a:pPr lvl="0"/>
            <a:endParaRPr lang="en-IN" dirty="0"/>
          </a:p>
        </p:txBody>
      </p:sp>
      <p:sp>
        <p:nvSpPr>
          <p:cNvPr id="46" name="Content Placeholder 45"/>
          <p:cNvSpPr>
            <a:spLocks noGrp="1"/>
          </p:cNvSpPr>
          <p:nvPr>
            <p:ph sz="quarter" idx="15"/>
          </p:nvPr>
        </p:nvSpPr>
        <p:spPr>
          <a:xfrm>
            <a:off x="9156700" y="2333625"/>
            <a:ext cx="2114550" cy="871538"/>
          </a:xfrm>
          <a:prstGeom prst="rect">
            <a:avLst/>
          </a:prstGeom>
        </p:spPr>
        <p:txBody>
          <a:bodyPr/>
          <a:lstStyle>
            <a:lvl1pPr marL="0" indent="0">
              <a:buNone/>
              <a:defRPr/>
            </a:lvl1pPr>
          </a:lstStyle>
          <a:p>
            <a:pPr lvl="0"/>
            <a:endParaRPr lang="en-IN" dirty="0"/>
          </a:p>
        </p:txBody>
      </p:sp>
      <p:sp>
        <p:nvSpPr>
          <p:cNvPr id="48" name="Content Placeholder 47"/>
          <p:cNvSpPr>
            <a:spLocks noGrp="1"/>
          </p:cNvSpPr>
          <p:nvPr>
            <p:ph sz="quarter" idx="16"/>
          </p:nvPr>
        </p:nvSpPr>
        <p:spPr>
          <a:xfrm>
            <a:off x="1169988" y="4195763"/>
            <a:ext cx="411162" cy="465137"/>
          </a:xfrm>
          <a:prstGeom prst="rect">
            <a:avLst/>
          </a:prstGeom>
        </p:spPr>
        <p:txBody>
          <a:bodyPr/>
          <a:lstStyle>
            <a:lvl1pPr marL="0" indent="0">
              <a:buNone/>
              <a:defRPr/>
            </a:lvl1pPr>
          </a:lstStyle>
          <a:p>
            <a:pPr lvl="0"/>
            <a:endParaRPr lang="en-IN" dirty="0"/>
          </a:p>
        </p:txBody>
      </p:sp>
      <p:sp>
        <p:nvSpPr>
          <p:cNvPr id="50" name="Content Placeholder 49"/>
          <p:cNvSpPr>
            <a:spLocks noGrp="1"/>
          </p:cNvSpPr>
          <p:nvPr>
            <p:ph sz="quarter" idx="17"/>
          </p:nvPr>
        </p:nvSpPr>
        <p:spPr>
          <a:xfrm>
            <a:off x="2009775" y="4195763"/>
            <a:ext cx="1647825" cy="441325"/>
          </a:xfrm>
          <a:prstGeom prst="rect">
            <a:avLst/>
          </a:prstGeom>
        </p:spPr>
        <p:txBody>
          <a:bodyPr/>
          <a:lstStyle>
            <a:lvl1pPr marL="0" indent="0">
              <a:buNone/>
              <a:defRPr/>
            </a:lvl1pPr>
          </a:lstStyle>
          <a:p>
            <a:pPr lvl="0"/>
            <a:endParaRPr lang="en-IN" dirty="0"/>
          </a:p>
        </p:txBody>
      </p:sp>
      <p:sp>
        <p:nvSpPr>
          <p:cNvPr id="52" name="Content Placeholder 51"/>
          <p:cNvSpPr>
            <a:spLocks noGrp="1"/>
          </p:cNvSpPr>
          <p:nvPr>
            <p:ph sz="quarter" idx="18"/>
          </p:nvPr>
        </p:nvSpPr>
        <p:spPr>
          <a:xfrm>
            <a:off x="4743450" y="4195763"/>
            <a:ext cx="423863" cy="441325"/>
          </a:xfrm>
          <a:prstGeom prst="rect">
            <a:avLst/>
          </a:prstGeom>
        </p:spPr>
        <p:txBody>
          <a:bodyPr/>
          <a:lstStyle>
            <a:lvl1pPr marL="0" indent="0">
              <a:buNone/>
              <a:defRPr/>
            </a:lvl1pPr>
          </a:lstStyle>
          <a:p>
            <a:pPr lvl="0"/>
            <a:endParaRPr lang="en-IN" dirty="0"/>
          </a:p>
        </p:txBody>
      </p:sp>
      <p:sp>
        <p:nvSpPr>
          <p:cNvPr id="54" name="Content Placeholder 53"/>
          <p:cNvSpPr>
            <a:spLocks noGrp="1"/>
          </p:cNvSpPr>
          <p:nvPr>
            <p:ph sz="quarter" idx="19"/>
          </p:nvPr>
        </p:nvSpPr>
        <p:spPr>
          <a:xfrm>
            <a:off x="5583238" y="3995738"/>
            <a:ext cx="1651000" cy="846137"/>
          </a:xfrm>
          <a:prstGeom prst="rect">
            <a:avLst/>
          </a:prstGeom>
        </p:spPr>
        <p:txBody>
          <a:bodyPr/>
          <a:lstStyle>
            <a:lvl1pPr marL="0" indent="0">
              <a:buNone/>
              <a:defRPr/>
            </a:lvl1pPr>
          </a:lstStyle>
          <a:p>
            <a:pPr lvl="0"/>
            <a:endParaRPr lang="en-IN" dirty="0"/>
          </a:p>
        </p:txBody>
      </p:sp>
      <p:sp>
        <p:nvSpPr>
          <p:cNvPr id="56" name="Content Placeholder 55"/>
          <p:cNvSpPr>
            <a:spLocks noGrp="1"/>
          </p:cNvSpPr>
          <p:nvPr>
            <p:ph sz="quarter" idx="20"/>
          </p:nvPr>
        </p:nvSpPr>
        <p:spPr>
          <a:xfrm>
            <a:off x="8326438" y="4195763"/>
            <a:ext cx="400050" cy="465137"/>
          </a:xfrm>
          <a:prstGeom prst="rect">
            <a:avLst/>
          </a:prstGeom>
        </p:spPr>
        <p:txBody>
          <a:bodyPr/>
          <a:lstStyle>
            <a:lvl1pPr marL="0" indent="0">
              <a:buNone/>
              <a:defRPr/>
            </a:lvl1pPr>
          </a:lstStyle>
          <a:p>
            <a:pPr lvl="0"/>
            <a:endParaRPr lang="en-IN" dirty="0"/>
          </a:p>
        </p:txBody>
      </p:sp>
      <p:sp>
        <p:nvSpPr>
          <p:cNvPr id="58" name="Content Placeholder 57"/>
          <p:cNvSpPr>
            <a:spLocks noGrp="1"/>
          </p:cNvSpPr>
          <p:nvPr>
            <p:ph sz="quarter" idx="21"/>
          </p:nvPr>
        </p:nvSpPr>
        <p:spPr>
          <a:xfrm>
            <a:off x="9156700" y="3690938"/>
            <a:ext cx="1939925" cy="1517650"/>
          </a:xfrm>
          <a:prstGeom prst="rect">
            <a:avLst/>
          </a:prstGeom>
        </p:spPr>
        <p:txBody>
          <a:bodyPr/>
          <a:lstStyle>
            <a:lvl1pPr marL="0" indent="0">
              <a:buNone/>
              <a:defRPr/>
            </a:lvl1pPr>
          </a:lstStyle>
          <a:p>
            <a:pPr lvl="0"/>
            <a:endParaRPr lang="en-IN" dirty="0"/>
          </a:p>
        </p:txBody>
      </p:sp>
      <p:sp>
        <p:nvSpPr>
          <p:cNvPr id="60" name="Content Placeholder 59"/>
          <p:cNvSpPr>
            <a:spLocks noGrp="1"/>
          </p:cNvSpPr>
          <p:nvPr>
            <p:ph sz="quarter" idx="22"/>
          </p:nvPr>
        </p:nvSpPr>
        <p:spPr>
          <a:xfrm>
            <a:off x="1169988" y="5856288"/>
            <a:ext cx="411162" cy="441325"/>
          </a:xfrm>
          <a:prstGeom prst="rect">
            <a:avLst/>
          </a:prstGeom>
        </p:spPr>
        <p:txBody>
          <a:bodyPr/>
          <a:lstStyle>
            <a:lvl1pPr marL="0" indent="0">
              <a:buNone/>
              <a:defRPr/>
            </a:lvl1pPr>
          </a:lstStyle>
          <a:p>
            <a:pPr lvl="0"/>
            <a:endParaRPr lang="en-IN" dirty="0"/>
          </a:p>
        </p:txBody>
      </p:sp>
      <p:sp>
        <p:nvSpPr>
          <p:cNvPr id="62" name="Content Placeholder 61"/>
          <p:cNvSpPr>
            <a:spLocks noGrp="1"/>
          </p:cNvSpPr>
          <p:nvPr>
            <p:ph sz="quarter" idx="23"/>
          </p:nvPr>
        </p:nvSpPr>
        <p:spPr>
          <a:xfrm>
            <a:off x="2009775" y="5634038"/>
            <a:ext cx="1860550" cy="871537"/>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126826576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0338355">
            <a:off x="6031545" y="4416987"/>
            <a:ext cx="5989353" cy="3247560"/>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6820702" y="4285338"/>
            <a:ext cx="1056504" cy="258439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418169" y="3885974"/>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2" r:id="rId3"/>
    <p:sldLayoutId id="214748372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a:t>
            </a:r>
            <a:r>
              <a:rPr lang="en-IN" sz="4000" b="0" dirty="0">
                <a:solidFill>
                  <a:schemeClr val="tx1"/>
                </a:solidFill>
                <a:latin typeface="Rockwell" panose="02060603020205020403" pitchFamily="18" charset="77"/>
              </a:rPr>
              <a:t>4</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4.4</a:t>
            </a:r>
            <a:endParaRPr lang="en-US" sz="4000" b="0" dirty="0">
              <a:solidFill>
                <a:schemeClr val="tx1"/>
              </a:solidFill>
              <a:latin typeface="Rockwell" panose="02060603020205020403" pitchFamily="18" charset="77"/>
            </a:endParaRP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3062974"/>
            <a:ext cx="6107490" cy="1182456"/>
          </a:xfrm>
        </p:spPr>
        <p:txBody>
          <a:bodyPr anchor="t"/>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Living Green</a:t>
            </a: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 </a:t>
            </a:r>
            <a:r>
              <a:rPr lang="en-US" sz="2800" dirty="0">
                <a:latin typeface="Century Gothic"/>
              </a:rPr>
              <a:t>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What Does Living Green Mean?</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803460" cy="2013487"/>
          </a:xfrm>
        </p:spPr>
        <p:txBody>
          <a:bodyPr lIns="91440" tIns="45720" rIns="91440" bIns="45720" anchor="t"/>
          <a:lstStyle/>
          <a:p>
            <a:pPr>
              <a:lnSpc>
                <a:spcPct val="114000"/>
              </a:lnSpc>
              <a:spcBef>
                <a:spcPts val="1200"/>
              </a:spcBef>
            </a:pPr>
            <a:r>
              <a:rPr lang="en-US" b="1" dirty="0">
                <a:solidFill>
                  <a:srgbClr val="BF0071"/>
                </a:solidFill>
              </a:rPr>
              <a:t>Living green </a:t>
            </a:r>
            <a:r>
              <a:rPr lang="en-US" sz="2400" dirty="0">
                <a:latin typeface="Century Gothic" panose="020B0502020202020204" pitchFamily="34" charset="0"/>
                <a:cs typeface="Aptos Light" panose="020F0302020204030204" pitchFamily="34" charset="0"/>
              </a:rPr>
              <a:t>means being aware of the effect your lifestyle and choices have on the environment.</a:t>
            </a:r>
          </a:p>
          <a:p>
            <a:pPr>
              <a:lnSpc>
                <a:spcPct val="114000"/>
              </a:lnSpc>
              <a:spcBef>
                <a:spcPts val="1200"/>
              </a:spcBef>
            </a:pPr>
            <a:r>
              <a:rPr lang="en-US" dirty="0">
                <a:solidFill>
                  <a:schemeClr val="bg1">
                    <a:lumMod val="10000"/>
                  </a:schemeClr>
                </a:solidFill>
              </a:rPr>
              <a:t>Living green means being earth friendly or environmentally friendly in your personal choices.</a:t>
            </a:r>
            <a:endParaRPr lang="en-US" sz="2000" dirty="0">
              <a:solidFill>
                <a:schemeClr val="bg1">
                  <a:lumMod val="10000"/>
                </a:schemeClr>
              </a:solidFill>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1128688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03516" y="514800"/>
            <a:ext cx="10515600" cy="853625"/>
          </a:xfrm>
        </p:spPr>
        <p:txBody>
          <a:bodyPr/>
          <a:lstStyle/>
          <a:p>
            <a:pPr algn="ctr"/>
            <a:r>
              <a:rPr lang="en-US" dirty="0"/>
              <a:t>Tips for Being a Green Student</a:t>
            </a:r>
            <a:endParaRPr lang="en-IN" dirty="0"/>
          </a:p>
        </p:txBody>
      </p:sp>
      <p:sp>
        <p:nvSpPr>
          <p:cNvPr id="5" name="Content Placeholder 4"/>
          <p:cNvSpPr>
            <a:spLocks noGrp="1"/>
          </p:cNvSpPr>
          <p:nvPr>
            <p:ph sz="quarter" idx="10"/>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ctr" anchorCtr="0">
            <a:noAutofit/>
          </a:bodyPr>
          <a:lstStyle/>
          <a:p>
            <a:pPr algn="ctr" defTabSz="1066800">
              <a:lnSpc>
                <a:spcPct val="100000"/>
              </a:lnSpc>
              <a:spcBef>
                <a:spcPct val="0"/>
              </a:spcBef>
              <a:spcAft>
                <a:spcPct val="35000"/>
              </a:spcAft>
            </a:pPr>
            <a:r>
              <a:rPr lang="en-IN" sz="4000" dirty="0">
                <a:solidFill>
                  <a:srgbClr val="9142B5"/>
                </a:solidFill>
              </a:rPr>
              <a:t>1</a:t>
            </a:r>
          </a:p>
        </p:txBody>
      </p:sp>
      <p:sp>
        <p:nvSpPr>
          <p:cNvPr id="6" name="Content Placeholder 5"/>
          <p:cNvSpPr>
            <a:spLocks noGrp="1"/>
          </p:cNvSpPr>
          <p:nvPr>
            <p:ph sz="quarter" idx="11"/>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0"/>
              <a:satOff val="0"/>
              <a:lumOff val="0"/>
              <a:alphaOff val="0"/>
            </a:schemeClr>
          </a:fontRef>
        </p:style>
        <p:txBody>
          <a:bodyPr spcFirstLastPara="0" vert="horz" wrap="square" lIns="0" tIns="0" rIns="0" bIns="0" numCol="1" spcCol="1270" anchor="ctr" anchorCtr="0">
            <a:noAutofit/>
          </a:bodyPr>
          <a:lstStyle/>
          <a:p>
            <a:pPr lvl="0" defTabSz="1066800">
              <a:lnSpc>
                <a:spcPct val="100000"/>
              </a:lnSpc>
              <a:spcBef>
                <a:spcPct val="0"/>
              </a:spcBef>
              <a:spcAft>
                <a:spcPct val="35000"/>
              </a:spcAft>
            </a:pPr>
            <a:r>
              <a:rPr lang="en-GB" sz="2400" dirty="0">
                <a:solidFill>
                  <a:srgbClr val="9142B5"/>
                </a:solidFill>
              </a:rPr>
              <a:t>Take notes electronically.</a:t>
            </a:r>
          </a:p>
        </p:txBody>
      </p:sp>
      <p:sp>
        <p:nvSpPr>
          <p:cNvPr id="8" name="Content Placeholder 7"/>
          <p:cNvSpPr>
            <a:spLocks noGrp="1"/>
          </p:cNvSpPr>
          <p:nvPr>
            <p:ph sz="quarter" idx="12"/>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242561"/>
              <a:satOff val="-13988"/>
              <a:lumOff val="1438"/>
              <a:alphaOff val="0"/>
            </a:schemeClr>
          </a:fontRef>
        </p:style>
        <p:txBody>
          <a:bodyPr spcFirstLastPara="0" vert="horz" wrap="square" lIns="0" tIns="0" rIns="0" bIns="0" numCol="1" spcCol="1270" anchor="ctr" anchorCtr="0">
            <a:noAutofit/>
          </a:bodyPr>
          <a:lstStyle/>
          <a:p>
            <a:pPr algn="ctr" defTabSz="1066800">
              <a:lnSpc>
                <a:spcPct val="100000"/>
              </a:lnSpc>
              <a:spcBef>
                <a:spcPct val="0"/>
              </a:spcBef>
              <a:spcAft>
                <a:spcPct val="35000"/>
              </a:spcAft>
            </a:pPr>
            <a:r>
              <a:rPr lang="en-IN" sz="4000" dirty="0">
                <a:solidFill>
                  <a:srgbClr val="D62D00"/>
                </a:solidFill>
              </a:rPr>
              <a:t>2</a:t>
            </a:r>
          </a:p>
        </p:txBody>
      </p:sp>
      <p:sp>
        <p:nvSpPr>
          <p:cNvPr id="9" name="Content Placeholder 8"/>
          <p:cNvSpPr>
            <a:spLocks noGrp="1"/>
          </p:cNvSpPr>
          <p:nvPr>
            <p:ph sz="quarter" idx="13"/>
          </p:nvPr>
        </p:nvSpPr>
        <p:spPr>
          <a:xfrm>
            <a:off x="5535959" y="2349954"/>
            <a:ext cx="1861566" cy="871538"/>
          </a:xfr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242561"/>
              <a:satOff val="-13988"/>
              <a:lumOff val="1438"/>
              <a:alphaOff val="0"/>
            </a:schemeClr>
          </a:fontRef>
        </p:style>
        <p:txBody>
          <a:bodyPr spcFirstLastPara="0" vert="horz" wrap="square" lIns="0" tIns="0" rIns="0" bIns="0" numCol="1" spcCol="1270" anchor="ctr" anchorCtr="0">
            <a:noAutofit/>
          </a:bodyPr>
          <a:lstStyle/>
          <a:p>
            <a:pPr lvl="0" defTabSz="1066800">
              <a:lnSpc>
                <a:spcPct val="100000"/>
              </a:lnSpc>
              <a:spcBef>
                <a:spcPct val="0"/>
              </a:spcBef>
              <a:spcAft>
                <a:spcPct val="35000"/>
              </a:spcAft>
            </a:pPr>
            <a:r>
              <a:rPr lang="en-GB" sz="2400" dirty="0">
                <a:solidFill>
                  <a:srgbClr val="D62D00"/>
                </a:solidFill>
              </a:rPr>
              <a:t>Carry a water bottle.</a:t>
            </a:r>
          </a:p>
        </p:txBody>
      </p:sp>
      <p:sp>
        <p:nvSpPr>
          <p:cNvPr id="10" name="Content Placeholder 9"/>
          <p:cNvSpPr>
            <a:spLocks noGrp="1"/>
          </p:cNvSpPr>
          <p:nvPr>
            <p:ph sz="quarter" idx="14"/>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485121"/>
              <a:satOff val="-27976"/>
              <a:lumOff val="2876"/>
              <a:alphaOff val="0"/>
            </a:schemeClr>
          </a:fontRef>
        </p:style>
        <p:txBody>
          <a:bodyPr spcFirstLastPara="0" vert="horz" wrap="square" lIns="0" tIns="0" rIns="0" bIns="0" numCol="1" spcCol="1270" anchor="ctr" anchorCtr="0">
            <a:noAutofit/>
          </a:bodyPr>
          <a:lstStyle/>
          <a:p>
            <a:pPr algn="ctr" defTabSz="1066800">
              <a:lnSpc>
                <a:spcPct val="100000"/>
              </a:lnSpc>
              <a:spcBef>
                <a:spcPct val="0"/>
              </a:spcBef>
              <a:spcAft>
                <a:spcPct val="35000"/>
              </a:spcAft>
            </a:pPr>
            <a:r>
              <a:rPr lang="en-IN" sz="4000" dirty="0">
                <a:solidFill>
                  <a:srgbClr val="CD008D"/>
                </a:solidFill>
              </a:rPr>
              <a:t>3</a:t>
            </a:r>
          </a:p>
        </p:txBody>
      </p:sp>
      <p:sp>
        <p:nvSpPr>
          <p:cNvPr id="11" name="Content Placeholder 10"/>
          <p:cNvSpPr>
            <a:spLocks noGrp="1"/>
          </p:cNvSpPr>
          <p:nvPr>
            <p:ph sz="quarter" idx="15"/>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485121"/>
              <a:satOff val="-27976"/>
              <a:lumOff val="2876"/>
              <a:alphaOff val="0"/>
            </a:schemeClr>
          </a:fontRef>
        </p:style>
        <p:txBody>
          <a:bodyPr spcFirstLastPara="0" vert="horz" wrap="square" lIns="0" tIns="0" rIns="0" bIns="0" numCol="1" spcCol="1270" anchor="ctr" anchorCtr="0">
            <a:noAutofit/>
          </a:bodyPr>
          <a:lstStyle/>
          <a:p>
            <a:pPr lvl="0" defTabSz="1066800">
              <a:lnSpc>
                <a:spcPct val="100000"/>
              </a:lnSpc>
              <a:spcBef>
                <a:spcPct val="0"/>
              </a:spcBef>
              <a:spcAft>
                <a:spcPct val="35000"/>
              </a:spcAft>
            </a:pPr>
            <a:r>
              <a:rPr lang="en-GB" sz="2400" dirty="0">
                <a:solidFill>
                  <a:srgbClr val="CD008D"/>
                </a:solidFill>
              </a:rPr>
              <a:t>Use a reusable lunch bag.</a:t>
            </a:r>
          </a:p>
        </p:txBody>
      </p:sp>
      <p:sp>
        <p:nvSpPr>
          <p:cNvPr id="12" name="Content Placeholder 11"/>
          <p:cNvSpPr>
            <a:spLocks noGrp="1"/>
          </p:cNvSpPr>
          <p:nvPr>
            <p:ph sz="quarter" idx="16"/>
          </p:nvPr>
        </p:nvSpPr>
        <p:spPr>
          <a:xfrm>
            <a:off x="1153659" y="4195763"/>
            <a:ext cx="411162" cy="465137"/>
          </a:xfrm>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727682"/>
              <a:satOff val="-41964"/>
              <a:lumOff val="4314"/>
              <a:alphaOff val="0"/>
            </a:schemeClr>
          </a:fontRef>
        </p:style>
        <p:txBody>
          <a:bodyPr spcFirstLastPara="0" vert="horz" wrap="square" lIns="0" tIns="0" rIns="0" bIns="0" numCol="1" spcCol="1270" anchor="ctr" anchorCtr="0">
            <a:noAutofit/>
          </a:bodyPr>
          <a:lstStyle/>
          <a:p>
            <a:pPr algn="ctr" defTabSz="1066800">
              <a:lnSpc>
                <a:spcPct val="100000"/>
              </a:lnSpc>
              <a:spcBef>
                <a:spcPct val="0"/>
              </a:spcBef>
              <a:spcAft>
                <a:spcPct val="35000"/>
              </a:spcAft>
            </a:pPr>
            <a:r>
              <a:rPr lang="en-IN" sz="4000" dirty="0">
                <a:solidFill>
                  <a:schemeClr val="accent6">
                    <a:lumMod val="75000"/>
                  </a:schemeClr>
                </a:solidFill>
              </a:rPr>
              <a:t>4</a:t>
            </a:r>
          </a:p>
        </p:txBody>
      </p:sp>
      <p:sp>
        <p:nvSpPr>
          <p:cNvPr id="13" name="Content Placeholder 12"/>
          <p:cNvSpPr>
            <a:spLocks noGrp="1"/>
          </p:cNvSpPr>
          <p:nvPr>
            <p:ph sz="quarter" idx="17"/>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727682"/>
              <a:satOff val="-41964"/>
              <a:lumOff val="4314"/>
              <a:alphaOff val="0"/>
            </a:schemeClr>
          </a:fontRef>
        </p:style>
        <p:txBody>
          <a:bodyPr spcFirstLastPara="0" vert="horz" wrap="square" lIns="0" tIns="0" rIns="0" bIns="0" numCol="1" spcCol="1270" anchor="ctr" anchorCtr="0">
            <a:noAutofit/>
          </a:bodyPr>
          <a:lstStyle/>
          <a:p>
            <a:pPr lvl="0" defTabSz="1066800">
              <a:lnSpc>
                <a:spcPct val="100000"/>
              </a:lnSpc>
              <a:spcBef>
                <a:spcPct val="0"/>
              </a:spcBef>
              <a:spcAft>
                <a:spcPct val="35000"/>
              </a:spcAft>
            </a:pPr>
            <a:r>
              <a:rPr lang="en-GB" sz="2400" dirty="0">
                <a:solidFill>
                  <a:schemeClr val="accent6">
                    <a:lumMod val="75000"/>
                  </a:schemeClr>
                </a:solidFill>
              </a:rPr>
              <a:t>Power down.</a:t>
            </a:r>
          </a:p>
        </p:txBody>
      </p:sp>
      <p:sp>
        <p:nvSpPr>
          <p:cNvPr id="14" name="Content Placeholder 13"/>
          <p:cNvSpPr>
            <a:spLocks noGrp="1"/>
          </p:cNvSpPr>
          <p:nvPr>
            <p:ph sz="quarter" idx="18"/>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970242"/>
              <a:satOff val="-55952"/>
              <a:lumOff val="5752"/>
              <a:alphaOff val="0"/>
            </a:schemeClr>
          </a:fontRef>
        </p:style>
        <p:txBody>
          <a:bodyPr spcFirstLastPara="0" vert="horz" wrap="square" lIns="0" tIns="0" rIns="0" bIns="0" numCol="1" spcCol="1270" anchor="ctr" anchorCtr="0">
            <a:noAutofit/>
          </a:bodyPr>
          <a:lstStyle/>
          <a:p>
            <a:pPr algn="ctr" defTabSz="1066800">
              <a:lnSpc>
                <a:spcPct val="100000"/>
              </a:lnSpc>
              <a:spcBef>
                <a:spcPct val="0"/>
              </a:spcBef>
              <a:spcAft>
                <a:spcPct val="35000"/>
              </a:spcAft>
            </a:pPr>
            <a:r>
              <a:rPr lang="en-IN" sz="4000" dirty="0">
                <a:solidFill>
                  <a:srgbClr val="0070C0"/>
                </a:solidFill>
              </a:rPr>
              <a:t>5</a:t>
            </a:r>
          </a:p>
        </p:txBody>
      </p:sp>
      <p:sp>
        <p:nvSpPr>
          <p:cNvPr id="15" name="Content Placeholder 14"/>
          <p:cNvSpPr>
            <a:spLocks noGrp="1"/>
          </p:cNvSpPr>
          <p:nvPr>
            <p:ph sz="quarter" idx="19"/>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970242"/>
              <a:satOff val="-55952"/>
              <a:lumOff val="5752"/>
              <a:alphaOff val="0"/>
            </a:schemeClr>
          </a:fontRef>
        </p:style>
        <p:txBody>
          <a:bodyPr spcFirstLastPara="0" vert="horz" wrap="square" lIns="0" tIns="0" rIns="0" bIns="0" numCol="1" spcCol="1270" anchor="ctr" anchorCtr="0">
            <a:noAutofit/>
          </a:bodyPr>
          <a:lstStyle/>
          <a:p>
            <a:pPr lvl="0" defTabSz="1066800">
              <a:lnSpc>
                <a:spcPct val="100000"/>
              </a:lnSpc>
              <a:spcBef>
                <a:spcPct val="0"/>
              </a:spcBef>
              <a:spcAft>
                <a:spcPct val="35000"/>
              </a:spcAft>
            </a:pPr>
            <a:r>
              <a:rPr lang="en-GB" sz="2400" dirty="0">
                <a:solidFill>
                  <a:srgbClr val="0070C0"/>
                </a:solidFill>
              </a:rPr>
              <a:t>Recycle your paper.</a:t>
            </a:r>
          </a:p>
        </p:txBody>
      </p:sp>
      <p:sp>
        <p:nvSpPr>
          <p:cNvPr id="16" name="Content Placeholder 15"/>
          <p:cNvSpPr>
            <a:spLocks noGrp="1"/>
          </p:cNvSpPr>
          <p:nvPr>
            <p:ph sz="quarter" idx="20"/>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212803"/>
              <a:satOff val="-69940"/>
              <a:lumOff val="7190"/>
              <a:alphaOff val="0"/>
            </a:schemeClr>
          </a:fontRef>
        </p:style>
        <p:txBody>
          <a:bodyPr spcFirstLastPara="0" vert="horz" wrap="square" lIns="0" tIns="0" rIns="0" bIns="0" numCol="1" spcCol="1270" anchor="ctr" anchorCtr="0">
            <a:noAutofit/>
          </a:bodyPr>
          <a:lstStyle/>
          <a:p>
            <a:pPr algn="ctr" defTabSz="1066800">
              <a:lnSpc>
                <a:spcPct val="100000"/>
              </a:lnSpc>
              <a:spcBef>
                <a:spcPct val="0"/>
              </a:spcBef>
              <a:spcAft>
                <a:spcPct val="35000"/>
              </a:spcAft>
            </a:pPr>
            <a:r>
              <a:rPr lang="en-IN" sz="4000" dirty="0">
                <a:solidFill>
                  <a:srgbClr val="C00000"/>
                </a:solidFill>
              </a:rPr>
              <a:t>6</a:t>
            </a:r>
          </a:p>
        </p:txBody>
      </p:sp>
      <p:sp>
        <p:nvSpPr>
          <p:cNvPr id="17" name="Content Placeholder 16"/>
          <p:cNvSpPr>
            <a:spLocks noGrp="1"/>
          </p:cNvSpPr>
          <p:nvPr>
            <p:ph sz="quarter" idx="21"/>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212803"/>
              <a:satOff val="-69940"/>
              <a:lumOff val="7190"/>
              <a:alphaOff val="0"/>
            </a:schemeClr>
          </a:fontRef>
        </p:style>
        <p:txBody>
          <a:bodyPr spcFirstLastPara="0" vert="horz" wrap="square" lIns="0" tIns="0" rIns="0" bIns="0" numCol="1" spcCol="1270" anchor="ctr" anchorCtr="0">
            <a:noAutofit/>
          </a:bodyPr>
          <a:lstStyle/>
          <a:p>
            <a:pPr lvl="0" defTabSz="1066800">
              <a:lnSpc>
                <a:spcPct val="100000"/>
              </a:lnSpc>
              <a:spcBef>
                <a:spcPct val="0"/>
              </a:spcBef>
              <a:spcAft>
                <a:spcPct val="35000"/>
              </a:spcAft>
            </a:pPr>
            <a:r>
              <a:rPr lang="en-GB" sz="2400" dirty="0">
                <a:solidFill>
                  <a:srgbClr val="C00000"/>
                </a:solidFill>
              </a:rPr>
              <a:t>Walk, bike, carpool, or use public transportation.</a:t>
            </a:r>
          </a:p>
        </p:txBody>
      </p:sp>
      <p:sp>
        <p:nvSpPr>
          <p:cNvPr id="18" name="Content Placeholder 17"/>
          <p:cNvSpPr>
            <a:spLocks noGrp="1"/>
          </p:cNvSpPr>
          <p:nvPr>
            <p:ph sz="quarter" idx="22"/>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455363"/>
              <a:satOff val="-83928"/>
              <a:lumOff val="8628"/>
              <a:alphaOff val="0"/>
            </a:schemeClr>
          </a:fontRef>
        </p:style>
        <p:txBody>
          <a:bodyPr spcFirstLastPara="0" vert="horz" wrap="square" lIns="0" tIns="0" rIns="0" bIns="0" numCol="1" spcCol="1270" anchor="ctr" anchorCtr="0">
            <a:noAutofit/>
          </a:bodyPr>
          <a:lstStyle/>
          <a:p>
            <a:pPr algn="ctr" defTabSz="1066800">
              <a:lnSpc>
                <a:spcPct val="100000"/>
              </a:lnSpc>
              <a:spcBef>
                <a:spcPct val="0"/>
              </a:spcBef>
              <a:spcAft>
                <a:spcPct val="35000"/>
              </a:spcAft>
            </a:pPr>
            <a:r>
              <a:rPr lang="en-IN" sz="4000" dirty="0">
                <a:solidFill>
                  <a:schemeClr val="accent4">
                    <a:lumMod val="75000"/>
                  </a:schemeClr>
                </a:solidFill>
              </a:rPr>
              <a:t>7</a:t>
            </a:r>
          </a:p>
        </p:txBody>
      </p:sp>
      <p:sp>
        <p:nvSpPr>
          <p:cNvPr id="19" name="Content Placeholder 18"/>
          <p:cNvSpPr>
            <a:spLocks noGrp="1"/>
          </p:cNvSpPr>
          <p:nvPr>
            <p:ph sz="quarter" idx="23"/>
          </p:nvPr>
        </p:nvSpPr>
        <p:spPr/>
        <p:style>
          <a:lnRef idx="0">
            <a:schemeClr val="accent2">
              <a:alpha val="0"/>
              <a:hueOff val="0"/>
              <a:satOff val="0"/>
              <a:lumOff val="0"/>
              <a:alphaOff val="0"/>
            </a:schemeClr>
          </a:lnRef>
          <a:fillRef idx="0">
            <a:schemeClr val="accent2">
              <a:alpha val="0"/>
              <a:hueOff val="0"/>
              <a:satOff val="0"/>
              <a:lumOff val="0"/>
              <a:alphaOff val="0"/>
            </a:schemeClr>
          </a:fillRef>
          <a:effectRef idx="0">
            <a:schemeClr val="accent2">
              <a:alpha val="0"/>
              <a:hueOff val="0"/>
              <a:satOff val="0"/>
              <a:lumOff val="0"/>
              <a:alphaOff val="0"/>
            </a:schemeClr>
          </a:effectRef>
          <a:fontRef idx="minor">
            <a:schemeClr val="accent2">
              <a:hueOff val="-1455363"/>
              <a:satOff val="-83928"/>
              <a:lumOff val="8628"/>
              <a:alphaOff val="0"/>
            </a:schemeClr>
          </a:fontRef>
        </p:style>
        <p:txBody>
          <a:bodyPr spcFirstLastPara="0" vert="horz" wrap="square" lIns="0" tIns="0" rIns="0" bIns="0" numCol="1" spcCol="1270" anchor="ctr" anchorCtr="0">
            <a:noAutofit/>
          </a:bodyPr>
          <a:lstStyle/>
          <a:p>
            <a:pPr lvl="0" defTabSz="1066800">
              <a:lnSpc>
                <a:spcPct val="100000"/>
              </a:lnSpc>
              <a:spcBef>
                <a:spcPct val="0"/>
              </a:spcBef>
              <a:spcAft>
                <a:spcPct val="35000"/>
              </a:spcAft>
            </a:pPr>
            <a:r>
              <a:rPr lang="en-GB" sz="2400" dirty="0">
                <a:solidFill>
                  <a:schemeClr val="accent4">
                    <a:lumMod val="75000"/>
                  </a:schemeClr>
                </a:solidFill>
              </a:rPr>
              <a:t>Take only what you’ll eat.</a:t>
            </a:r>
          </a:p>
        </p:txBody>
      </p:sp>
    </p:spTree>
    <p:extLst>
      <p:ext uri="{BB962C8B-B14F-4D97-AF65-F5344CB8AC3E}">
        <p14:creationId xmlns:p14="http://schemas.microsoft.com/office/powerpoint/2010/main" val="1313895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974124" cy="225819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What does it mean to live green?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Do you think about the environmental impact of your daily life? </a:t>
            </a:r>
            <a:endParaRPr lang="en-IN" sz="2400" dirty="0">
              <a:latin typeface="Century Gothic" panose="020B0502020202020204" pitchFamily="34" charset="0"/>
              <a:cs typeface="Aptos Light" panose="020F0302020204030204" pitchFamily="34" charset="0"/>
            </a:endParaRP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Why or why not?</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2795-07A8-889B-C2E2-ECE37DC2BF69}"/>
              </a:ext>
            </a:extLst>
          </p:cNvPr>
          <p:cNvSpPr>
            <a:spLocks noGrp="1"/>
          </p:cNvSpPr>
          <p:nvPr>
            <p:ph type="title"/>
          </p:nvPr>
        </p:nvSpPr>
        <p:spPr/>
        <p:txBody>
          <a:bodyPr/>
          <a:lstStyle/>
          <a:p>
            <a:pPr algn="ctr"/>
            <a:r>
              <a:rPr lang="en-US" dirty="0"/>
              <a:t>Our Changing Environment</a:t>
            </a:r>
          </a:p>
        </p:txBody>
      </p:sp>
      <p:sp>
        <p:nvSpPr>
          <p:cNvPr id="3" name="Content Placeholder 2">
            <a:extLst>
              <a:ext uri="{FF2B5EF4-FFF2-40B4-BE49-F238E27FC236}">
                <a16:creationId xmlns:a16="http://schemas.microsoft.com/office/drawing/2014/main" id="{D9E522CB-6BF4-2919-DBA8-722683A84F82}"/>
              </a:ext>
            </a:extLst>
          </p:cNvPr>
          <p:cNvSpPr>
            <a:spLocks noGrp="1"/>
          </p:cNvSpPr>
          <p:nvPr>
            <p:ph sz="quarter" idx="10"/>
          </p:nvPr>
        </p:nvSpPr>
        <p:spPr/>
        <p:txBody>
          <a:bodyPr/>
          <a:lstStyle/>
          <a:p>
            <a:r>
              <a:rPr lang="en-US" dirty="0"/>
              <a:t>Climate change refers to any significant change in the measures of climate that last for an extended period. </a:t>
            </a:r>
          </a:p>
          <a:p>
            <a:pPr lvl="1">
              <a:lnSpc>
                <a:spcPct val="113000"/>
              </a:lnSpc>
              <a:spcBef>
                <a:spcPts val="1200"/>
              </a:spcBef>
            </a:pPr>
            <a:r>
              <a:rPr lang="en-US" sz="2000" dirty="0">
                <a:latin typeface="Century Gothic" panose="020B0502020202020204" pitchFamily="34" charset="0"/>
              </a:rPr>
              <a:t>Temperature changes</a:t>
            </a:r>
          </a:p>
          <a:p>
            <a:pPr lvl="1">
              <a:lnSpc>
                <a:spcPct val="113000"/>
              </a:lnSpc>
              <a:spcBef>
                <a:spcPts val="1200"/>
              </a:spcBef>
            </a:pPr>
            <a:r>
              <a:rPr lang="en-US" sz="2000" dirty="0">
                <a:latin typeface="Century Gothic" panose="020B0502020202020204" pitchFamily="34" charset="0"/>
              </a:rPr>
              <a:t>Changes in precipitation (rain and snow)</a:t>
            </a:r>
          </a:p>
          <a:p>
            <a:r>
              <a:rPr lang="en-US" dirty="0"/>
              <a:t>As the human population grows and we produce more pollution in the air, we are contributing to climate change. </a:t>
            </a:r>
          </a:p>
        </p:txBody>
      </p:sp>
    </p:spTree>
    <p:extLst>
      <p:ext uri="{BB962C8B-B14F-4D97-AF65-F5344CB8AC3E}">
        <p14:creationId xmlns:p14="http://schemas.microsoft.com/office/powerpoint/2010/main" val="3904438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Protecting the Environment</a:t>
            </a:r>
            <a:endParaRPr lang="en-US" sz="3000" spc="-15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3"/>
            <a:ext cx="5085988" cy="3842287"/>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According to the EPA, there are five ways to protect the environment:</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Reduce </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Reuse </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Recycle </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Treat </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Dispose</a:t>
            </a:r>
          </a:p>
        </p:txBody>
      </p:sp>
      <p:pic>
        <p:nvPicPr>
          <p:cNvPr id="5" name="Picture 4" descr="The EPA is responsible for The Safe Drinking Water Act; Earth Day; the Clean Air Act; the Resource Conservation and Recovery Act; the land revitalization program; worker protections, and emergency management.">
            <a:extLst>
              <a:ext uri="{FF2B5EF4-FFF2-40B4-BE49-F238E27FC236}">
                <a16:creationId xmlns:a16="http://schemas.microsoft.com/office/drawing/2014/main" id="{5F543FA9-DBCF-3F4A-9DD6-559E6EE76A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648566"/>
            <a:ext cx="5459161" cy="5112327"/>
          </a:xfrm>
          <a:prstGeom prst="rect">
            <a:avLst/>
          </a:prstGeom>
        </p:spPr>
      </p:pic>
    </p:spTree>
    <p:extLst>
      <p:ext uri="{BB962C8B-B14F-4D97-AF65-F5344CB8AC3E}">
        <p14:creationId xmlns:p14="http://schemas.microsoft.com/office/powerpoint/2010/main" val="283068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14667"/>
            <a:ext cx="12191999" cy="818834"/>
          </a:xfrm>
        </p:spPr>
        <p:txBody>
          <a:bodyPr/>
          <a:lstStyle/>
          <a:p>
            <a:pPr algn="ctr"/>
            <a:r>
              <a:rPr lang="en-US" sz="5000" spc="-150" dirty="0"/>
              <a:t>Reduce</a:t>
            </a:r>
            <a:endParaRPr lang="en-US" sz="3000" spc="-15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845023" cy="2454359"/>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The most impactful way to protect the environment is to reduce the amount of trash and pollution we create in the first place.</a:t>
            </a:r>
          </a:p>
          <a:p>
            <a:pPr marL="1028700" lvl="1" indent="-342900">
              <a:lnSpc>
                <a:spcPct val="114000"/>
              </a:lnSpc>
              <a:spcBef>
                <a:spcPts val="1200"/>
              </a:spcBef>
            </a:pPr>
            <a:r>
              <a:rPr lang="en-US" sz="2000" dirty="0">
                <a:latin typeface="Century Gothic" panose="020B0502020202020204" pitchFamily="34" charset="0"/>
              </a:rPr>
              <a:t>Focus on energy sources that create less pollution.</a:t>
            </a:r>
          </a:p>
          <a:p>
            <a:pPr marL="1028700" lvl="1" indent="-342900">
              <a:lnSpc>
                <a:spcPct val="114000"/>
              </a:lnSpc>
              <a:spcBef>
                <a:spcPts val="1200"/>
              </a:spcBef>
            </a:pPr>
            <a:r>
              <a:rPr lang="en-US" sz="2000" dirty="0">
                <a:latin typeface="Century Gothic" panose="020B0502020202020204" pitchFamily="34" charset="0"/>
              </a:rPr>
              <a:t>Use </a:t>
            </a:r>
            <a:r>
              <a:rPr lang="en-US" sz="2000" b="1" dirty="0">
                <a:solidFill>
                  <a:srgbClr val="BF0071"/>
                </a:solidFill>
                <a:latin typeface="Century Gothic" panose="020B0502020202020204" pitchFamily="34" charset="0"/>
              </a:rPr>
              <a:t>renewable energy </a:t>
            </a:r>
            <a:r>
              <a:rPr lang="en-US" sz="2000" dirty="0">
                <a:latin typeface="Century Gothic" panose="020B0502020202020204" pitchFamily="34" charset="0"/>
              </a:rPr>
              <a:t>sources, a type of energy that will never run out (e.g., energy generated from the sun and wind).</a:t>
            </a:r>
          </a:p>
        </p:txBody>
      </p:sp>
    </p:spTree>
    <p:extLst>
      <p:ext uri="{BB962C8B-B14F-4D97-AF65-F5344CB8AC3E}">
        <p14:creationId xmlns:p14="http://schemas.microsoft.com/office/powerpoint/2010/main" val="3305139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14667"/>
            <a:ext cx="12191999" cy="818834"/>
          </a:xfrm>
        </p:spPr>
        <p:txBody>
          <a:bodyPr/>
          <a:lstStyle/>
          <a:p>
            <a:pPr algn="ctr"/>
            <a:r>
              <a:rPr lang="en-US" sz="5000" spc="-150" dirty="0"/>
              <a:t>Reuse</a:t>
            </a:r>
            <a:endParaRPr lang="en-US" sz="3000" spc="-15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845023"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On average, each person in the United States produces five pounds of waste every day.</a:t>
            </a:r>
          </a:p>
          <a:p>
            <a:pPr>
              <a:lnSpc>
                <a:spcPct val="114000"/>
              </a:lnSpc>
              <a:spcBef>
                <a:spcPts val="1200"/>
              </a:spcBef>
            </a:pPr>
            <a:r>
              <a:rPr lang="en-US" sz="2400" dirty="0">
                <a:latin typeface="Century Gothic" panose="020B0502020202020204" pitchFamily="34" charset="0"/>
                <a:cs typeface="Aptos Light" panose="020F0302020204030204" pitchFamily="34" charset="0"/>
              </a:rPr>
              <a:t>Strategies for reuse include the following:</a:t>
            </a:r>
          </a:p>
          <a:p>
            <a:pPr marL="1028700" lvl="1" indent="-342900">
              <a:lnSpc>
                <a:spcPct val="114000"/>
              </a:lnSpc>
              <a:spcBef>
                <a:spcPts val="1200"/>
              </a:spcBef>
            </a:pPr>
            <a:r>
              <a:rPr lang="en-US" sz="2000" dirty="0">
                <a:latin typeface="Century Gothic" panose="020B0502020202020204" pitchFamily="34" charset="0"/>
              </a:rPr>
              <a:t>Try buying fewer items and reuse what you have.</a:t>
            </a:r>
          </a:p>
          <a:p>
            <a:pPr marL="1028700" lvl="1" indent="-342900">
              <a:lnSpc>
                <a:spcPct val="114000"/>
              </a:lnSpc>
              <a:spcBef>
                <a:spcPts val="1200"/>
              </a:spcBef>
            </a:pPr>
            <a:r>
              <a:rPr lang="en-US" sz="2000" dirty="0">
                <a:latin typeface="Century Gothic" panose="020B0502020202020204" pitchFamily="34" charset="0"/>
              </a:rPr>
              <a:t>Reuse plastic shopping bags.</a:t>
            </a:r>
          </a:p>
          <a:p>
            <a:pPr marL="1028700" lvl="1" indent="-342900">
              <a:lnSpc>
                <a:spcPct val="114000"/>
              </a:lnSpc>
              <a:spcBef>
                <a:spcPts val="1200"/>
              </a:spcBef>
            </a:pPr>
            <a:r>
              <a:rPr lang="en-US" sz="2000" dirty="0">
                <a:latin typeface="Century Gothic" panose="020B0502020202020204" pitchFamily="34" charset="0"/>
              </a:rPr>
              <a:t>Give clothing items you no longer want to someone who will use them longer.</a:t>
            </a:r>
          </a:p>
        </p:txBody>
      </p:sp>
    </p:spTree>
    <p:extLst>
      <p:ext uri="{BB962C8B-B14F-4D97-AF65-F5344CB8AC3E}">
        <p14:creationId xmlns:p14="http://schemas.microsoft.com/office/powerpoint/2010/main" val="594388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14667"/>
            <a:ext cx="12191999" cy="818834"/>
          </a:xfrm>
        </p:spPr>
        <p:txBody>
          <a:bodyPr/>
          <a:lstStyle/>
          <a:p>
            <a:pPr algn="ctr"/>
            <a:r>
              <a:rPr lang="en-US" sz="5000" spc="-150" dirty="0"/>
              <a:t>Recycle</a:t>
            </a:r>
            <a:endParaRPr lang="en-US" sz="3000" spc="-15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4" y="1970683"/>
            <a:ext cx="5917260" cy="4217845"/>
          </a:xfrm>
        </p:spPr>
        <p:txBody>
          <a:bodyPr lIns="91440" tIns="45720" rIns="91440" bIns="45720" anchor="t"/>
          <a:lstStyle/>
          <a:p>
            <a:pPr>
              <a:lnSpc>
                <a:spcPct val="114000"/>
              </a:lnSpc>
              <a:spcBef>
                <a:spcPts val="1200"/>
              </a:spcBef>
            </a:pPr>
            <a:r>
              <a:rPr lang="en-US" b="1" dirty="0">
                <a:solidFill>
                  <a:srgbClr val="BF0071"/>
                </a:solidFill>
              </a:rPr>
              <a:t>Recycling</a:t>
            </a:r>
            <a:r>
              <a:rPr lang="en-US" sz="2400" dirty="0">
                <a:latin typeface="Century Gothic" panose="020B0502020202020204" pitchFamily="34" charset="0"/>
                <a:cs typeface="Aptos Light" panose="020F0302020204030204" pitchFamily="34" charset="0"/>
              </a:rPr>
              <a:t> is the process of collecting and processing materials that would otherwise be thrown away as trash and turning them into new products.</a:t>
            </a:r>
          </a:p>
          <a:p>
            <a:pPr>
              <a:lnSpc>
                <a:spcPct val="114000"/>
              </a:lnSpc>
              <a:spcBef>
                <a:spcPts val="1200"/>
              </a:spcBef>
            </a:pPr>
            <a:r>
              <a:rPr lang="en-US" sz="2400" dirty="0">
                <a:latin typeface="Century Gothic" panose="020B0502020202020204" pitchFamily="34" charset="0"/>
                <a:cs typeface="Aptos Light" panose="020F0302020204030204" pitchFamily="34" charset="0"/>
              </a:rPr>
              <a:t>Recycling reduces the amount of trash that goes into landfills.</a:t>
            </a:r>
          </a:p>
          <a:p>
            <a:pPr>
              <a:lnSpc>
                <a:spcPct val="114000"/>
              </a:lnSpc>
              <a:spcBef>
                <a:spcPts val="1200"/>
              </a:spcBef>
            </a:pPr>
            <a:r>
              <a:rPr lang="en-US" sz="2400" dirty="0">
                <a:latin typeface="Century Gothic" panose="020B0502020202020204" pitchFamily="34" charset="0"/>
                <a:cs typeface="Aptos Light" panose="020F0302020204030204" pitchFamily="34" charset="0"/>
              </a:rPr>
              <a:t>In most places, plastics, paper products, and glass are commonly recycled.</a:t>
            </a:r>
            <a:endParaRPr lang="en-US" sz="2000" dirty="0">
              <a:latin typeface="Century Gothic" panose="020B0502020202020204" pitchFamily="34" charset="0"/>
            </a:endParaRPr>
          </a:p>
        </p:txBody>
      </p:sp>
      <p:pic>
        <p:nvPicPr>
          <p:cNvPr id="6" name="Picture 5" descr="Recycled plastic bottles can be turned into plastic lumber, buckets, backpacks, new bottles, carpet, Frisbees, playsets, or polar fleece. Recycled paper can become toilet paper, paper towels, tissue, new computer and notebook paper, or napkins.">
            <a:extLst>
              <a:ext uri="{FF2B5EF4-FFF2-40B4-BE49-F238E27FC236}">
                <a16:creationId xmlns:a16="http://schemas.microsoft.com/office/drawing/2014/main" id="{5BC65032-B526-B747-8023-3C30D0917F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74874" y="1970684"/>
            <a:ext cx="4947137" cy="3959253"/>
          </a:xfrm>
          <a:prstGeom prst="rect">
            <a:avLst/>
          </a:prstGeom>
        </p:spPr>
      </p:pic>
    </p:spTree>
    <p:extLst>
      <p:ext uri="{BB962C8B-B14F-4D97-AF65-F5344CB8AC3E}">
        <p14:creationId xmlns:p14="http://schemas.microsoft.com/office/powerpoint/2010/main" val="1167817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Treat</a:t>
            </a:r>
            <a:r>
              <a:rPr lang="en-IN" sz="5000" spc="-150" dirty="0"/>
              <a:t>ment</a:t>
            </a:r>
            <a:endParaRPr lang="en-US" sz="5000" spc="-15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803460" cy="3058516"/>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Treating substances that may be dangerous to the environment can protect people and the environment from the damage the substances cause.</a:t>
            </a:r>
          </a:p>
          <a:p>
            <a:pPr>
              <a:lnSpc>
                <a:spcPct val="114000"/>
              </a:lnSpc>
              <a:spcBef>
                <a:spcPts val="1200"/>
              </a:spcBef>
            </a:pPr>
            <a:r>
              <a:rPr lang="en-US" sz="2400" dirty="0">
                <a:latin typeface="Century Gothic" panose="020B0502020202020204" pitchFamily="34" charset="0"/>
                <a:cs typeface="Aptos Light" panose="020F0302020204030204" pitchFamily="34" charset="0"/>
              </a:rPr>
              <a:t>Examples include treating</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contaminated water for safe use</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contaminated land for future use</a:t>
            </a:r>
          </a:p>
        </p:txBody>
      </p:sp>
    </p:spTree>
    <p:extLst>
      <p:ext uri="{BB962C8B-B14F-4D97-AF65-F5344CB8AC3E}">
        <p14:creationId xmlns:p14="http://schemas.microsoft.com/office/powerpoint/2010/main" val="553084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Dispose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803460"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Dispose properly of materials that can’t be recycled or otherwise treated.</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This includes:</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not littering</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properly disposing of items containing toxic or dangerous substances so that they don’t contaminate the water, soil, or air</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disposing of batteries at designated areas</a:t>
            </a:r>
          </a:p>
        </p:txBody>
      </p:sp>
    </p:spTree>
    <p:extLst>
      <p:ext uri="{BB962C8B-B14F-4D97-AF65-F5344CB8AC3E}">
        <p14:creationId xmlns:p14="http://schemas.microsoft.com/office/powerpoint/2010/main" val="169337261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15128</TotalTime>
  <Words>491</Words>
  <Application>Microsoft Office PowerPoint</Application>
  <PresentationFormat>Widescreen</PresentationFormat>
  <Paragraphs>74</Paragraphs>
  <Slides>11</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Aptos</vt:lpstr>
      <vt:lpstr>Arial</vt:lpstr>
      <vt:lpstr>Century Gothic</vt:lpstr>
      <vt:lpstr>CenturyGothicStd</vt:lpstr>
      <vt:lpstr>HelveticaLTStd</vt:lpstr>
      <vt:lpstr>ITC Garamond Std Lt</vt:lpstr>
      <vt:lpstr>Rockwell</vt:lpstr>
      <vt:lpstr>1_Office Theme</vt:lpstr>
      <vt:lpstr>Custom Design</vt:lpstr>
      <vt:lpstr>Living Green</vt:lpstr>
      <vt:lpstr>Write About It</vt:lpstr>
      <vt:lpstr>Our Changing Environment</vt:lpstr>
      <vt:lpstr>Protecting the Environment</vt:lpstr>
      <vt:lpstr>Reduce</vt:lpstr>
      <vt:lpstr>Reuse</vt:lpstr>
      <vt:lpstr>Recycle</vt:lpstr>
      <vt:lpstr>Treatment</vt:lpstr>
      <vt:lpstr>Dispose</vt:lpstr>
      <vt:lpstr>What Does Living Green Mean?</vt:lpstr>
      <vt:lpstr>Tips for Being a Green Student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Lesson 14.4: Living Green</dc:title>
  <dc:creator>Joanne Brummett</dc:creator>
  <cp:lastModifiedBy>Laura Farrell</cp:lastModifiedBy>
  <cp:revision>185</cp:revision>
  <dcterms:created xsi:type="dcterms:W3CDTF">2024-04-04T14:49:27Z</dcterms:created>
  <dcterms:modified xsi:type="dcterms:W3CDTF">2024-10-08T18:03:51Z</dcterms:modified>
</cp:coreProperties>
</file>