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7" r:id="rId2"/>
    <p:sldId id="281" r:id="rId3"/>
    <p:sldId id="319" r:id="rId4"/>
    <p:sldId id="316" r:id="rId5"/>
    <p:sldId id="315" r:id="rId6"/>
    <p:sldId id="330" r:id="rId7"/>
    <p:sldId id="320" r:id="rId8"/>
    <p:sldId id="321" r:id="rId9"/>
    <p:sldId id="322" r:id="rId10"/>
    <p:sldId id="323" r:id="rId11"/>
    <p:sldId id="324" r:id="rId12"/>
    <p:sldId id="326" r:id="rId13"/>
    <p:sldId id="325" r:id="rId14"/>
    <p:sldId id="32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27B979-CBD1-C084-39A3-23D4E6E86CE8}" name="Bethany Bentley" initials="BB" userId="S::bethanyb@hkusa.com::7e5e2462-2f29-4ab1-a65c-bb0dd0f3a61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0CD5E-5C57-5C4E-1C04-CAE5B489C538}" v="166" dt="2022-05-22T20:55:00.731"/>
    <p1510:client id="{587EBA0A-19C0-CF3A-5B74-93DBE206831B}" v="1" dt="2022-05-20T20:17:15.799"/>
    <p1510:client id="{780BC665-C45A-E6EE-FAEA-57033778F0D2}" v="1" dt="2022-05-20T20:15:08.787"/>
    <p1510:client id="{7E686512-CA86-5AB9-DBDD-67F0909FFCC4}" v="828" dt="2022-05-23T20:44:21.167"/>
    <p1510:client id="{B69FEBA3-03F4-3EFA-EED1-1D469836A379}" v="112" dt="2022-05-24T21:52:02.508"/>
    <p1510:client id="{B980DDB4-52B3-8585-C57F-3D58B6D45939}" v="281" dt="2022-05-22T21:33:39.491"/>
    <p1510:client id="{BA87F162-916C-9416-2988-A519C3187869}" v="402" dt="2022-05-20T21:37:53.952"/>
    <p1510:client id="{CA96A71A-69CB-6336-0686-3BE60A05B6A5}" v="223" dt="2022-05-23T15:37:51.610"/>
    <p1510:client id="{DBFE6EE8-E26B-9D36-C39A-3DA372D1A488}" v="28" dt="2022-05-24T18:48:19.158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7E686512-CA86-5AB9-DBDD-67F0909FFCC4}"/>
    <pc:docChg chg="addSld delSld modSld">
      <pc:chgData name="jbarrya10@yahoo.com" userId="S::urn:spo:guest#jbarrya10@yahoo.com::" providerId="AD" clId="Web-{7E686512-CA86-5AB9-DBDD-67F0909FFCC4}" dt="2022-05-23T20:44:21.120" v="823"/>
      <pc:docMkLst>
        <pc:docMk/>
      </pc:docMkLst>
      <pc:sldChg chg="del">
        <pc:chgData name="jbarrya10@yahoo.com" userId="S::urn:spo:guest#jbarrya10@yahoo.com::" providerId="AD" clId="Web-{7E686512-CA86-5AB9-DBDD-67F0909FFCC4}" dt="2022-05-23T20:37:36.313" v="765"/>
        <pc:sldMkLst>
          <pc:docMk/>
          <pc:sldMk cId="3391115017" sldId="287"/>
        </pc:sldMkLst>
      </pc:sldChg>
      <pc:sldChg chg="del">
        <pc:chgData name="jbarrya10@yahoo.com" userId="S::urn:spo:guest#jbarrya10@yahoo.com::" providerId="AD" clId="Web-{7E686512-CA86-5AB9-DBDD-67F0909FFCC4}" dt="2022-05-23T20:44:06.291" v="820"/>
        <pc:sldMkLst>
          <pc:docMk/>
          <pc:sldMk cId="380252675" sldId="289"/>
        </pc:sldMkLst>
      </pc:sldChg>
      <pc:sldChg chg="del">
        <pc:chgData name="jbarrya10@yahoo.com" userId="S::urn:spo:guest#jbarrya10@yahoo.com::" providerId="AD" clId="Web-{7E686512-CA86-5AB9-DBDD-67F0909FFCC4}" dt="2022-05-23T20:43:56.103" v="815"/>
        <pc:sldMkLst>
          <pc:docMk/>
          <pc:sldMk cId="3878490254" sldId="291"/>
        </pc:sldMkLst>
      </pc:sldChg>
      <pc:sldChg chg="modSp del">
        <pc:chgData name="jbarrya10@yahoo.com" userId="S::urn:spo:guest#jbarrya10@yahoo.com::" providerId="AD" clId="Web-{7E686512-CA86-5AB9-DBDD-67F0909FFCC4}" dt="2022-05-23T20:37:25.625" v="761"/>
        <pc:sldMkLst>
          <pc:docMk/>
          <pc:sldMk cId="1623670659" sldId="295"/>
        </pc:sldMkLst>
        <pc:spChg chg="mod">
          <ac:chgData name="jbarrya10@yahoo.com" userId="S::urn:spo:guest#jbarrya10@yahoo.com::" providerId="AD" clId="Web-{7E686512-CA86-5AB9-DBDD-67F0909FFCC4}" dt="2022-05-23T19:36:20.720" v="0" actId="1076"/>
          <ac:spMkLst>
            <pc:docMk/>
            <pc:sldMk cId="1623670659" sldId="295"/>
            <ac:spMk id="3" creationId="{9A65A5CC-96A7-5F3E-9210-759365936928}"/>
          </ac:spMkLst>
        </pc:spChg>
      </pc:sldChg>
      <pc:sldChg chg="addSp delSp modSp">
        <pc:chgData name="jbarrya10@yahoo.com" userId="S::urn:spo:guest#jbarrya10@yahoo.com::" providerId="AD" clId="Web-{7E686512-CA86-5AB9-DBDD-67F0909FFCC4}" dt="2022-05-23T19:49:09.908" v="133" actId="20577"/>
        <pc:sldMkLst>
          <pc:docMk/>
          <pc:sldMk cId="3008710504" sldId="303"/>
        </pc:sldMkLst>
        <pc:spChg chg="add del">
          <ac:chgData name="jbarrya10@yahoo.com" userId="S::urn:spo:guest#jbarrya10@yahoo.com::" providerId="AD" clId="Web-{7E686512-CA86-5AB9-DBDD-67F0909FFCC4}" dt="2022-05-23T19:37:23.770" v="2"/>
          <ac:spMkLst>
            <pc:docMk/>
            <pc:sldMk cId="3008710504" sldId="303"/>
            <ac:spMk id="6" creationId="{00403CEF-78CE-133C-AD70-8048A3CB66B4}"/>
          </ac:spMkLst>
        </pc:spChg>
        <pc:spChg chg="mod">
          <ac:chgData name="jbarrya10@yahoo.com" userId="S::urn:spo:guest#jbarrya10@yahoo.com::" providerId="AD" clId="Web-{7E686512-CA86-5AB9-DBDD-67F0909FFCC4}" dt="2022-05-23T19:49:09.908" v="133" actId="20577"/>
          <ac:spMkLst>
            <pc:docMk/>
            <pc:sldMk cId="3008710504" sldId="303"/>
            <ac:spMk id="7" creationId="{777CE68B-A047-B1C6-8F72-4F0ABBA3FF6B}"/>
          </ac:spMkLst>
        </pc:spChg>
      </pc:sldChg>
      <pc:sldChg chg="del">
        <pc:chgData name="jbarrya10@yahoo.com" userId="S::urn:spo:guest#jbarrya10@yahoo.com::" providerId="AD" clId="Web-{7E686512-CA86-5AB9-DBDD-67F0909FFCC4}" dt="2022-05-23T20:37:32.516" v="764"/>
        <pc:sldMkLst>
          <pc:docMk/>
          <pc:sldMk cId="1377486228" sldId="304"/>
        </pc:sldMkLst>
      </pc:sldChg>
      <pc:sldChg chg="del">
        <pc:chgData name="jbarrya10@yahoo.com" userId="S::urn:spo:guest#jbarrya10@yahoo.com::" providerId="AD" clId="Web-{7E686512-CA86-5AB9-DBDD-67F0909FFCC4}" dt="2022-05-23T20:44:08.166" v="821"/>
        <pc:sldMkLst>
          <pc:docMk/>
          <pc:sldMk cId="2600724102" sldId="305"/>
        </pc:sldMkLst>
      </pc:sldChg>
      <pc:sldChg chg="del">
        <pc:chgData name="jbarrya10@yahoo.com" userId="S::urn:spo:guest#jbarrya10@yahoo.com::" providerId="AD" clId="Web-{7E686512-CA86-5AB9-DBDD-67F0909FFCC4}" dt="2022-05-23T20:37:27.468" v="762"/>
        <pc:sldMkLst>
          <pc:docMk/>
          <pc:sldMk cId="1258641552" sldId="307"/>
        </pc:sldMkLst>
      </pc:sldChg>
      <pc:sldChg chg="del">
        <pc:chgData name="jbarrya10@yahoo.com" userId="S::urn:spo:guest#jbarrya10@yahoo.com::" providerId="AD" clId="Web-{7E686512-CA86-5AB9-DBDD-67F0909FFCC4}" dt="2022-05-23T20:37:30.219" v="763"/>
        <pc:sldMkLst>
          <pc:docMk/>
          <pc:sldMk cId="1471952384" sldId="308"/>
        </pc:sldMkLst>
      </pc:sldChg>
      <pc:sldChg chg="del">
        <pc:chgData name="jbarrya10@yahoo.com" userId="S::urn:spo:guest#jbarrya10@yahoo.com::" providerId="AD" clId="Web-{7E686512-CA86-5AB9-DBDD-67F0909FFCC4}" dt="2022-05-23T20:43:59.134" v="817"/>
        <pc:sldMkLst>
          <pc:docMk/>
          <pc:sldMk cId="3938217654" sldId="309"/>
        </pc:sldMkLst>
      </pc:sldChg>
      <pc:sldChg chg="del">
        <pc:chgData name="jbarrya10@yahoo.com" userId="S::urn:spo:guest#jbarrya10@yahoo.com::" providerId="AD" clId="Web-{7E686512-CA86-5AB9-DBDD-67F0909FFCC4}" dt="2022-05-23T20:43:59.806" v="818"/>
        <pc:sldMkLst>
          <pc:docMk/>
          <pc:sldMk cId="1216931113" sldId="310"/>
        </pc:sldMkLst>
      </pc:sldChg>
      <pc:sldChg chg="del">
        <pc:chgData name="jbarrya10@yahoo.com" userId="S::urn:spo:guest#jbarrya10@yahoo.com::" providerId="AD" clId="Web-{7E686512-CA86-5AB9-DBDD-67F0909FFCC4}" dt="2022-05-23T20:44:02.791" v="819"/>
        <pc:sldMkLst>
          <pc:docMk/>
          <pc:sldMk cId="2076739812" sldId="311"/>
        </pc:sldMkLst>
      </pc:sldChg>
      <pc:sldChg chg="del">
        <pc:chgData name="jbarrya10@yahoo.com" userId="S::urn:spo:guest#jbarrya10@yahoo.com::" providerId="AD" clId="Web-{7E686512-CA86-5AB9-DBDD-67F0909FFCC4}" dt="2022-05-23T20:43:57.790" v="816"/>
        <pc:sldMkLst>
          <pc:docMk/>
          <pc:sldMk cId="1901279783" sldId="312"/>
        </pc:sldMkLst>
      </pc:sldChg>
      <pc:sldChg chg="del">
        <pc:chgData name="jbarrya10@yahoo.com" userId="S::urn:spo:guest#jbarrya10@yahoo.com::" providerId="AD" clId="Web-{7E686512-CA86-5AB9-DBDD-67F0909FFCC4}" dt="2022-05-23T20:43:18.772" v="812"/>
        <pc:sldMkLst>
          <pc:docMk/>
          <pc:sldMk cId="3023884411" sldId="313"/>
        </pc:sldMkLst>
      </pc:sldChg>
      <pc:sldChg chg="modSp">
        <pc:chgData name="jbarrya10@yahoo.com" userId="S::urn:spo:guest#jbarrya10@yahoo.com::" providerId="AD" clId="Web-{7E686512-CA86-5AB9-DBDD-67F0909FFCC4}" dt="2022-05-23T19:50:37.851" v="141" actId="20577"/>
        <pc:sldMkLst>
          <pc:docMk/>
          <pc:sldMk cId="769988001" sldId="315"/>
        </pc:sldMkLst>
        <pc:spChg chg="mod">
          <ac:chgData name="jbarrya10@yahoo.com" userId="S::urn:spo:guest#jbarrya10@yahoo.com::" providerId="AD" clId="Web-{7E686512-CA86-5AB9-DBDD-67F0909FFCC4}" dt="2022-05-23T19:50:37.851" v="141" actId="20577"/>
          <ac:spMkLst>
            <pc:docMk/>
            <pc:sldMk cId="769988001" sldId="315"/>
            <ac:spMk id="4" creationId="{C32DEBD4-07B2-CD87-E9F1-4D70B5E5F3AB}"/>
          </ac:spMkLst>
        </pc:spChg>
      </pc:sldChg>
      <pc:sldChg chg="modSp">
        <pc:chgData name="jbarrya10@yahoo.com" userId="S::urn:spo:guest#jbarrya10@yahoo.com::" providerId="AD" clId="Web-{7E686512-CA86-5AB9-DBDD-67F0909FFCC4}" dt="2022-05-23T20:42:38.957" v="811" actId="20577"/>
        <pc:sldMkLst>
          <pc:docMk/>
          <pc:sldMk cId="1471510796" sldId="316"/>
        </pc:sldMkLst>
        <pc:spChg chg="mod">
          <ac:chgData name="jbarrya10@yahoo.com" userId="S::urn:spo:guest#jbarrya10@yahoo.com::" providerId="AD" clId="Web-{7E686512-CA86-5AB9-DBDD-67F0909FFCC4}" dt="2022-05-23T20:42:38.957" v="811" actId="20577"/>
          <ac:spMkLst>
            <pc:docMk/>
            <pc:sldMk cId="1471510796" sldId="316"/>
            <ac:spMk id="3" creationId="{40D04832-7D21-4464-98B2-B4212A07C828}"/>
          </ac:spMkLst>
        </pc:spChg>
      </pc:sldChg>
      <pc:sldChg chg="del">
        <pc:chgData name="jbarrya10@yahoo.com" userId="S::urn:spo:guest#jbarrya10@yahoo.com::" providerId="AD" clId="Web-{7E686512-CA86-5AB9-DBDD-67F0909FFCC4}" dt="2022-05-23T20:43:20.632" v="813"/>
        <pc:sldMkLst>
          <pc:docMk/>
          <pc:sldMk cId="1113353403" sldId="317"/>
        </pc:sldMkLst>
      </pc:sldChg>
      <pc:sldChg chg="del">
        <pc:chgData name="jbarrya10@yahoo.com" userId="S::urn:spo:guest#jbarrya10@yahoo.com::" providerId="AD" clId="Web-{7E686512-CA86-5AB9-DBDD-67F0909FFCC4}" dt="2022-05-23T20:43:22.460" v="814"/>
        <pc:sldMkLst>
          <pc:docMk/>
          <pc:sldMk cId="3368349258" sldId="318"/>
        </pc:sldMkLst>
      </pc:sldChg>
      <pc:sldChg chg="modSp new">
        <pc:chgData name="jbarrya10@yahoo.com" userId="S::urn:spo:guest#jbarrya10@yahoo.com::" providerId="AD" clId="Web-{7E686512-CA86-5AB9-DBDD-67F0909FFCC4}" dt="2022-05-23T19:44:01.076" v="29" actId="20577"/>
        <pc:sldMkLst>
          <pc:docMk/>
          <pc:sldMk cId="2304782991" sldId="320"/>
        </pc:sldMkLst>
        <pc:spChg chg="mod">
          <ac:chgData name="jbarrya10@yahoo.com" userId="S::urn:spo:guest#jbarrya10@yahoo.com::" providerId="AD" clId="Web-{7E686512-CA86-5AB9-DBDD-67F0909FFCC4}" dt="2022-05-23T19:38:38.666" v="12" actId="20577"/>
          <ac:spMkLst>
            <pc:docMk/>
            <pc:sldMk cId="2304782991" sldId="320"/>
            <ac:spMk id="2" creationId="{E6AD6773-D717-EBE1-CA6C-5EC951FBCE85}"/>
          </ac:spMkLst>
        </pc:spChg>
        <pc:spChg chg="mod">
          <ac:chgData name="jbarrya10@yahoo.com" userId="S::urn:spo:guest#jbarrya10@yahoo.com::" providerId="AD" clId="Web-{7E686512-CA86-5AB9-DBDD-67F0909FFCC4}" dt="2022-05-23T19:44:01.076" v="29" actId="20577"/>
          <ac:spMkLst>
            <pc:docMk/>
            <pc:sldMk cId="2304782991" sldId="320"/>
            <ac:spMk id="3" creationId="{376F292C-0756-7F1A-362B-01289C11BB56}"/>
          </ac:spMkLst>
        </pc:spChg>
      </pc:sldChg>
      <pc:sldChg chg="modSp new">
        <pc:chgData name="jbarrya10@yahoo.com" userId="S::urn:spo:guest#jbarrya10@yahoo.com::" providerId="AD" clId="Web-{7E686512-CA86-5AB9-DBDD-67F0909FFCC4}" dt="2022-05-23T19:57:23.268" v="293" actId="20577"/>
        <pc:sldMkLst>
          <pc:docMk/>
          <pc:sldMk cId="1533515302" sldId="321"/>
        </pc:sldMkLst>
        <pc:spChg chg="mod">
          <ac:chgData name="jbarrya10@yahoo.com" userId="S::urn:spo:guest#jbarrya10@yahoo.com::" providerId="AD" clId="Web-{7E686512-CA86-5AB9-DBDD-67F0909FFCC4}" dt="2022-05-23T19:44:28.766" v="43" actId="20577"/>
          <ac:spMkLst>
            <pc:docMk/>
            <pc:sldMk cId="1533515302" sldId="321"/>
            <ac:spMk id="2" creationId="{A701EEE7-5145-9C09-AFEB-3BC8E8107601}"/>
          </ac:spMkLst>
        </pc:spChg>
        <pc:spChg chg="mod">
          <ac:chgData name="jbarrya10@yahoo.com" userId="S::urn:spo:guest#jbarrya10@yahoo.com::" providerId="AD" clId="Web-{7E686512-CA86-5AB9-DBDD-67F0909FFCC4}" dt="2022-05-23T19:57:23.268" v="293" actId="20577"/>
          <ac:spMkLst>
            <pc:docMk/>
            <pc:sldMk cId="1533515302" sldId="321"/>
            <ac:spMk id="3" creationId="{4A63A2F2-3CF8-C314-2C9B-BE0656633A2C}"/>
          </ac:spMkLst>
        </pc:spChg>
      </pc:sldChg>
      <pc:sldChg chg="modSp new">
        <pc:chgData name="jbarrya10@yahoo.com" userId="S::urn:spo:guest#jbarrya10@yahoo.com::" providerId="AD" clId="Web-{7E686512-CA86-5AB9-DBDD-67F0909FFCC4}" dt="2022-05-23T19:54:23.616" v="251" actId="20577"/>
        <pc:sldMkLst>
          <pc:docMk/>
          <pc:sldMk cId="575880172" sldId="322"/>
        </pc:sldMkLst>
        <pc:spChg chg="mod">
          <ac:chgData name="jbarrya10@yahoo.com" userId="S::urn:spo:guest#jbarrya10@yahoo.com::" providerId="AD" clId="Web-{7E686512-CA86-5AB9-DBDD-67F0909FFCC4}" dt="2022-05-23T19:52:25.921" v="157" actId="20577"/>
          <ac:spMkLst>
            <pc:docMk/>
            <pc:sldMk cId="575880172" sldId="322"/>
            <ac:spMk id="2" creationId="{E4210F59-D96B-3466-00D9-F9258A52BF36}"/>
          </ac:spMkLst>
        </pc:spChg>
        <pc:spChg chg="mod">
          <ac:chgData name="jbarrya10@yahoo.com" userId="S::urn:spo:guest#jbarrya10@yahoo.com::" providerId="AD" clId="Web-{7E686512-CA86-5AB9-DBDD-67F0909FFCC4}" dt="2022-05-23T19:54:23.616" v="251" actId="20577"/>
          <ac:spMkLst>
            <pc:docMk/>
            <pc:sldMk cId="575880172" sldId="322"/>
            <ac:spMk id="3" creationId="{CDF784C6-EEB9-8F63-0AEA-9B7EDCB84BFF}"/>
          </ac:spMkLst>
        </pc:spChg>
      </pc:sldChg>
      <pc:sldChg chg="modSp new">
        <pc:chgData name="jbarrya10@yahoo.com" userId="S::urn:spo:guest#jbarrya10@yahoo.com::" providerId="AD" clId="Web-{7E686512-CA86-5AB9-DBDD-67F0909FFCC4}" dt="2022-05-23T20:04:36.499" v="408" actId="20577"/>
        <pc:sldMkLst>
          <pc:docMk/>
          <pc:sldMk cId="1791347942" sldId="323"/>
        </pc:sldMkLst>
        <pc:spChg chg="mod">
          <ac:chgData name="jbarrya10@yahoo.com" userId="S::urn:spo:guest#jbarrya10@yahoo.com::" providerId="AD" clId="Web-{7E686512-CA86-5AB9-DBDD-67F0909FFCC4}" dt="2022-05-23T20:01:02.360" v="314" actId="20577"/>
          <ac:spMkLst>
            <pc:docMk/>
            <pc:sldMk cId="1791347942" sldId="323"/>
            <ac:spMk id="2" creationId="{478EE6F9-5132-4358-A0A6-13FE1D0912A2}"/>
          </ac:spMkLst>
        </pc:spChg>
        <pc:spChg chg="mod">
          <ac:chgData name="jbarrya10@yahoo.com" userId="S::urn:spo:guest#jbarrya10@yahoo.com::" providerId="AD" clId="Web-{7E686512-CA86-5AB9-DBDD-67F0909FFCC4}" dt="2022-05-23T20:04:36.499" v="408" actId="20577"/>
          <ac:spMkLst>
            <pc:docMk/>
            <pc:sldMk cId="1791347942" sldId="323"/>
            <ac:spMk id="3" creationId="{ADDDBADA-881E-A224-7E2D-418E8BD592BE}"/>
          </ac:spMkLst>
        </pc:spChg>
      </pc:sldChg>
      <pc:sldChg chg="modSp new">
        <pc:chgData name="jbarrya10@yahoo.com" userId="S::urn:spo:guest#jbarrya10@yahoo.com::" providerId="AD" clId="Web-{7E686512-CA86-5AB9-DBDD-67F0909FFCC4}" dt="2022-05-23T20:09:31.705" v="561" actId="20577"/>
        <pc:sldMkLst>
          <pc:docMk/>
          <pc:sldMk cId="2247162521" sldId="324"/>
        </pc:sldMkLst>
        <pc:spChg chg="mod">
          <ac:chgData name="jbarrya10@yahoo.com" userId="S::urn:spo:guest#jbarrya10@yahoo.com::" providerId="AD" clId="Web-{7E686512-CA86-5AB9-DBDD-67F0909FFCC4}" dt="2022-05-23T20:05:25.174" v="421" actId="20577"/>
          <ac:spMkLst>
            <pc:docMk/>
            <pc:sldMk cId="2247162521" sldId="324"/>
            <ac:spMk id="2" creationId="{0FE8141B-7799-CBAF-CE95-96C71FC3E198}"/>
          </ac:spMkLst>
        </pc:spChg>
        <pc:spChg chg="mod">
          <ac:chgData name="jbarrya10@yahoo.com" userId="S::urn:spo:guest#jbarrya10@yahoo.com::" providerId="AD" clId="Web-{7E686512-CA86-5AB9-DBDD-67F0909FFCC4}" dt="2022-05-23T20:09:31.705" v="561" actId="20577"/>
          <ac:spMkLst>
            <pc:docMk/>
            <pc:sldMk cId="2247162521" sldId="324"/>
            <ac:spMk id="3" creationId="{BBD22E56-F155-999A-E37E-5152851B8C8D}"/>
          </ac:spMkLst>
        </pc:spChg>
      </pc:sldChg>
      <pc:sldChg chg="modSp new add del">
        <pc:chgData name="jbarrya10@yahoo.com" userId="S::urn:spo:guest#jbarrya10@yahoo.com::" providerId="AD" clId="Web-{7E686512-CA86-5AB9-DBDD-67F0909FFCC4}" dt="2022-05-23T20:44:21.120" v="823"/>
        <pc:sldMkLst>
          <pc:docMk/>
          <pc:sldMk cId="3191351101" sldId="325"/>
        </pc:sldMkLst>
        <pc:spChg chg="mod">
          <ac:chgData name="jbarrya10@yahoo.com" userId="S::urn:spo:guest#jbarrya10@yahoo.com::" providerId="AD" clId="Web-{7E686512-CA86-5AB9-DBDD-67F0909FFCC4}" dt="2022-05-23T20:22:40.365" v="587" actId="20577"/>
          <ac:spMkLst>
            <pc:docMk/>
            <pc:sldMk cId="3191351101" sldId="325"/>
            <ac:spMk id="2" creationId="{19C61F05-FEE9-D957-2FD9-49CD43E507E2}"/>
          </ac:spMkLst>
        </pc:spChg>
        <pc:spChg chg="mod">
          <ac:chgData name="jbarrya10@yahoo.com" userId="S::urn:spo:guest#jbarrya10@yahoo.com::" providerId="AD" clId="Web-{7E686512-CA86-5AB9-DBDD-67F0909FFCC4}" dt="2022-05-23T20:29:01.936" v="702" actId="20577"/>
          <ac:spMkLst>
            <pc:docMk/>
            <pc:sldMk cId="3191351101" sldId="325"/>
            <ac:spMk id="3" creationId="{D5742F0D-11BA-6871-EC93-479C98712A9C}"/>
          </ac:spMkLst>
        </pc:spChg>
      </pc:sldChg>
      <pc:sldChg chg="modSp new">
        <pc:chgData name="jbarrya10@yahoo.com" userId="S::urn:spo:guest#jbarrya10@yahoo.com::" providerId="AD" clId="Web-{7E686512-CA86-5AB9-DBDD-67F0909FFCC4}" dt="2022-05-23T20:36:46.200" v="760" actId="20577"/>
        <pc:sldMkLst>
          <pc:docMk/>
          <pc:sldMk cId="2240797607" sldId="326"/>
        </pc:sldMkLst>
        <pc:spChg chg="mod">
          <ac:chgData name="jbarrya10@yahoo.com" userId="S::urn:spo:guest#jbarrya10@yahoo.com::" providerId="AD" clId="Web-{7E686512-CA86-5AB9-DBDD-67F0909FFCC4}" dt="2022-05-23T20:34:40.614" v="716" actId="20577"/>
          <ac:spMkLst>
            <pc:docMk/>
            <pc:sldMk cId="2240797607" sldId="326"/>
            <ac:spMk id="2" creationId="{3F434A63-0C44-636B-3673-D555C7AB87FD}"/>
          </ac:spMkLst>
        </pc:spChg>
        <pc:spChg chg="mod">
          <ac:chgData name="jbarrya10@yahoo.com" userId="S::urn:spo:guest#jbarrya10@yahoo.com::" providerId="AD" clId="Web-{7E686512-CA86-5AB9-DBDD-67F0909FFCC4}" dt="2022-05-23T20:36:46.200" v="760" actId="20577"/>
          <ac:spMkLst>
            <pc:docMk/>
            <pc:sldMk cId="2240797607" sldId="326"/>
            <ac:spMk id="3" creationId="{4651D845-CBFB-E7CC-9152-2CE7228878DA}"/>
          </ac:spMkLst>
        </pc:spChg>
      </pc:sldChg>
      <pc:sldChg chg="modSp new">
        <pc:chgData name="jbarrya10@yahoo.com" userId="S::urn:spo:guest#jbarrya10@yahoo.com::" providerId="AD" clId="Web-{7E686512-CA86-5AB9-DBDD-67F0909FFCC4}" dt="2022-05-23T20:39:39.555" v="783" actId="20577"/>
        <pc:sldMkLst>
          <pc:docMk/>
          <pc:sldMk cId="2052116880" sldId="327"/>
        </pc:sldMkLst>
        <pc:spChg chg="mod">
          <ac:chgData name="jbarrya10@yahoo.com" userId="S::urn:spo:guest#jbarrya10@yahoo.com::" providerId="AD" clId="Web-{7E686512-CA86-5AB9-DBDD-67F0909FFCC4}" dt="2022-05-23T20:39:39.555" v="783" actId="20577"/>
          <ac:spMkLst>
            <pc:docMk/>
            <pc:sldMk cId="2052116880" sldId="327"/>
            <ac:spMk id="2" creationId="{3C98305C-DFE5-170C-C818-D41EABD8AE09}"/>
          </ac:spMkLst>
        </pc:spChg>
      </pc:sldChg>
      <pc:sldChg chg="modSp new">
        <pc:chgData name="jbarrya10@yahoo.com" userId="S::urn:spo:guest#jbarrya10@yahoo.com::" providerId="AD" clId="Web-{7E686512-CA86-5AB9-DBDD-67F0909FFCC4}" dt="2022-05-23T20:40:41.184" v="806" actId="20577"/>
        <pc:sldMkLst>
          <pc:docMk/>
          <pc:sldMk cId="177360814" sldId="328"/>
        </pc:sldMkLst>
        <pc:spChg chg="mod">
          <ac:chgData name="jbarrya10@yahoo.com" userId="S::urn:spo:guest#jbarrya10@yahoo.com::" providerId="AD" clId="Web-{7E686512-CA86-5AB9-DBDD-67F0909FFCC4}" dt="2022-05-23T20:40:41.184" v="806" actId="20577"/>
          <ac:spMkLst>
            <pc:docMk/>
            <pc:sldMk cId="177360814" sldId="328"/>
            <ac:spMk id="2" creationId="{6D3B8A86-7883-CCCF-48C1-5D27C10E824A}"/>
          </ac:spMkLst>
        </pc:spChg>
      </pc:sldChg>
    </pc:docChg>
  </pc:docChgLst>
  <pc:docChgLst>
    <pc:chgData name="jbarrya10@yahoo.com" userId="S::urn:spo:guest#jbarrya10@yahoo.com::" providerId="AD" clId="Web-{B980DDB4-52B3-8585-C57F-3D58B6D45939}"/>
    <pc:docChg chg="modSld">
      <pc:chgData name="jbarrya10@yahoo.com" userId="S::urn:spo:guest#jbarrya10@yahoo.com::" providerId="AD" clId="Web-{B980DDB4-52B3-8585-C57F-3D58B6D45939}" dt="2022-05-22T21:33:39.491" v="159" actId="14100"/>
      <pc:docMkLst>
        <pc:docMk/>
      </pc:docMkLst>
      <pc:sldChg chg="addSp delSp modSp">
        <pc:chgData name="jbarrya10@yahoo.com" userId="S::urn:spo:guest#jbarrya10@yahoo.com::" providerId="AD" clId="Web-{B980DDB4-52B3-8585-C57F-3D58B6D45939}" dt="2022-05-22T21:33:39.491" v="159" actId="14100"/>
        <pc:sldMkLst>
          <pc:docMk/>
          <pc:sldMk cId="3008710504" sldId="303"/>
        </pc:sldMkLst>
        <pc:spChg chg="add mod">
          <ac:chgData name="jbarrya10@yahoo.com" userId="S::urn:spo:guest#jbarrya10@yahoo.com::" providerId="AD" clId="Web-{B980DDB4-52B3-8585-C57F-3D58B6D45939}" dt="2022-05-22T21:04:50.149" v="9" actId="20577"/>
          <ac:spMkLst>
            <pc:docMk/>
            <pc:sldMk cId="3008710504" sldId="303"/>
            <ac:spMk id="2" creationId="{4A6AE1CE-3C45-407A-1214-006F83F7C0D3}"/>
          </ac:spMkLst>
        </pc:spChg>
        <pc:spChg chg="add mod">
          <ac:chgData name="jbarrya10@yahoo.com" userId="S::urn:spo:guest#jbarrya10@yahoo.com::" providerId="AD" clId="Web-{B980DDB4-52B3-8585-C57F-3D58B6D45939}" dt="2022-05-22T21:08:49.905" v="14" actId="14100"/>
          <ac:spMkLst>
            <pc:docMk/>
            <pc:sldMk cId="3008710504" sldId="303"/>
            <ac:spMk id="4" creationId="{2FF139F6-DC30-EB6E-723B-6E935D9E3506}"/>
          </ac:spMkLst>
        </pc:spChg>
        <pc:spChg chg="add del">
          <ac:chgData name="jbarrya10@yahoo.com" userId="S::urn:spo:guest#jbarrya10@yahoo.com::" providerId="AD" clId="Web-{B980DDB4-52B3-8585-C57F-3D58B6D45939}" dt="2022-05-22T21:14:18.022" v="16"/>
          <ac:spMkLst>
            <pc:docMk/>
            <pc:sldMk cId="3008710504" sldId="303"/>
            <ac:spMk id="6" creationId="{6FC8E8A0-5E5E-919A-7DE0-B40F08E8ED04}"/>
          </ac:spMkLst>
        </pc:spChg>
        <pc:spChg chg="add mod">
          <ac:chgData name="jbarrya10@yahoo.com" userId="S::urn:spo:guest#jbarrya10@yahoo.com::" providerId="AD" clId="Web-{B980DDB4-52B3-8585-C57F-3D58B6D45939}" dt="2022-05-22T21:33:39.491" v="159" actId="14100"/>
          <ac:spMkLst>
            <pc:docMk/>
            <pc:sldMk cId="3008710504" sldId="303"/>
            <ac:spMk id="7" creationId="{777CE68B-A047-B1C6-8F72-4F0ABBA3FF6B}"/>
          </ac:spMkLst>
        </pc:spChg>
        <pc:spChg chg="mod">
          <ac:chgData name="jbarrya10@yahoo.com" userId="S::urn:spo:guest#jbarrya10@yahoo.com::" providerId="AD" clId="Web-{B980DDB4-52B3-8585-C57F-3D58B6D45939}" dt="2022-05-22T21:07:42.481" v="11" actId="14100"/>
          <ac:spMkLst>
            <pc:docMk/>
            <pc:sldMk cId="3008710504" sldId="303"/>
            <ac:spMk id="6146" creationId="{CC340970-13AE-2A4B-BD49-53A014B2329B}"/>
          </ac:spMkLst>
        </pc:spChg>
      </pc:sldChg>
      <pc:sldChg chg="addSp delSp modSp">
        <pc:chgData name="jbarrya10@yahoo.com" userId="S::urn:spo:guest#jbarrya10@yahoo.com::" providerId="AD" clId="Web-{B980DDB4-52B3-8585-C57F-3D58B6D45939}" dt="2022-05-22T21:21:16.472" v="33"/>
        <pc:sldMkLst>
          <pc:docMk/>
          <pc:sldMk cId="769988001" sldId="315"/>
        </pc:sldMkLst>
        <pc:spChg chg="add del">
          <ac:chgData name="jbarrya10@yahoo.com" userId="S::urn:spo:guest#jbarrya10@yahoo.com::" providerId="AD" clId="Web-{B980DDB4-52B3-8585-C57F-3D58B6D45939}" dt="2022-05-22T21:15:06.276" v="18"/>
          <ac:spMkLst>
            <pc:docMk/>
            <pc:sldMk cId="769988001" sldId="315"/>
            <ac:spMk id="3" creationId="{7010E175-593F-7286-98FB-F9F2FC578F8F}"/>
          </ac:spMkLst>
        </pc:spChg>
        <pc:spChg chg="mod">
          <ac:chgData name="jbarrya10@yahoo.com" userId="S::urn:spo:guest#jbarrya10@yahoo.com::" providerId="AD" clId="Web-{B980DDB4-52B3-8585-C57F-3D58B6D45939}" dt="2022-05-22T20:58:36.906" v="2" actId="20577"/>
          <ac:spMkLst>
            <pc:docMk/>
            <pc:sldMk cId="769988001" sldId="315"/>
            <ac:spMk id="4" creationId="{C32DEBD4-07B2-CD87-E9F1-4D70B5E5F3AB}"/>
          </ac:spMkLst>
        </pc:spChg>
        <pc:spChg chg="add del">
          <ac:chgData name="jbarrya10@yahoo.com" userId="S::urn:spo:guest#jbarrya10@yahoo.com::" providerId="AD" clId="Web-{B980DDB4-52B3-8585-C57F-3D58B6D45939}" dt="2022-05-22T21:21:16.472" v="33"/>
          <ac:spMkLst>
            <pc:docMk/>
            <pc:sldMk cId="769988001" sldId="315"/>
            <ac:spMk id="6" creationId="{97A97674-8432-0E5D-4454-B695D1BC36CF}"/>
          </ac:spMkLst>
        </pc:spChg>
      </pc:sldChg>
    </pc:docChg>
  </pc:docChgLst>
  <pc:docChgLst>
    <pc:chgData name="Bethany Bentley" userId="S::bethanyb@hkusa.com::7e5e2462-2f29-4ab1-a65c-bb0dd0f3a61f" providerId="AD" clId="Web-{DBFE6EE8-E26B-9D36-C39A-3DA372D1A488}"/>
    <pc:docChg chg="mod addSld modSld">
      <pc:chgData name="Bethany Bentley" userId="S::bethanyb@hkusa.com::7e5e2462-2f29-4ab1-a65c-bb0dd0f3a61f" providerId="AD" clId="Web-{DBFE6EE8-E26B-9D36-C39A-3DA372D1A488}" dt="2022-05-24T18:48:19.158" v="27"/>
      <pc:docMkLst>
        <pc:docMk/>
      </pc:docMkLst>
      <pc:sldChg chg="modSp addCm">
        <pc:chgData name="Bethany Bentley" userId="S::bethanyb@hkusa.com::7e5e2462-2f29-4ab1-a65c-bb0dd0f3a61f" providerId="AD" clId="Web-{DBFE6EE8-E26B-9D36-C39A-3DA372D1A488}" dt="2022-05-24T18:46:21.080" v="12"/>
        <pc:sldMkLst>
          <pc:docMk/>
          <pc:sldMk cId="16989614" sldId="319"/>
        </pc:sldMkLst>
        <pc:spChg chg="mod">
          <ac:chgData name="Bethany Bentley" userId="S::bethanyb@hkusa.com::7e5e2462-2f29-4ab1-a65c-bb0dd0f3a61f" providerId="AD" clId="Web-{DBFE6EE8-E26B-9D36-C39A-3DA372D1A488}" dt="2022-05-24T18:43:56.221" v="9" actId="20577"/>
          <ac:spMkLst>
            <pc:docMk/>
            <pc:sldMk cId="16989614" sldId="319"/>
            <ac:spMk id="3" creationId="{B31C90AF-8344-2AA1-0B41-0C6E4993DF98}"/>
          </ac:spMkLst>
        </pc:spChg>
      </pc:sldChg>
      <pc:sldChg chg="addCm">
        <pc:chgData name="Bethany Bentley" userId="S::bethanyb@hkusa.com::7e5e2462-2f29-4ab1-a65c-bb0dd0f3a61f" providerId="AD" clId="Web-{DBFE6EE8-E26B-9D36-C39A-3DA372D1A488}" dt="2022-05-24T18:45:56.268" v="11"/>
        <pc:sldMkLst>
          <pc:docMk/>
          <pc:sldMk cId="1533515302" sldId="321"/>
        </pc:sldMkLst>
      </pc:sldChg>
      <pc:sldChg chg="modSp new addCm">
        <pc:chgData name="Bethany Bentley" userId="S::bethanyb@hkusa.com::7e5e2462-2f29-4ab1-a65c-bb0dd0f3a61f" providerId="AD" clId="Web-{DBFE6EE8-E26B-9D36-C39A-3DA372D1A488}" dt="2022-05-24T18:48:19.158" v="27"/>
        <pc:sldMkLst>
          <pc:docMk/>
          <pc:sldMk cId="1557055974" sldId="329"/>
        </pc:sldMkLst>
        <pc:spChg chg="mod">
          <ac:chgData name="Bethany Bentley" userId="S::bethanyb@hkusa.com::7e5e2462-2f29-4ab1-a65c-bb0dd0f3a61f" providerId="AD" clId="Web-{DBFE6EE8-E26B-9D36-C39A-3DA372D1A488}" dt="2022-05-24T18:48:12.127" v="26" actId="20577"/>
          <ac:spMkLst>
            <pc:docMk/>
            <pc:sldMk cId="1557055974" sldId="329"/>
            <ac:spMk id="2" creationId="{CCF650F2-67D9-9CBC-079B-42E1BD02A142}"/>
          </ac:spMkLst>
        </pc:spChg>
      </pc:sldChg>
    </pc:docChg>
  </pc:docChgLst>
  <pc:docChgLst>
    <pc:chgData name="jbarrya10@yahoo.com" userId="S::urn:spo:guest#jbarrya10@yahoo.com::" providerId="AD" clId="Web-{CA96A71A-69CB-6336-0686-3BE60A05B6A5}"/>
    <pc:docChg chg="modSld">
      <pc:chgData name="jbarrya10@yahoo.com" userId="S::urn:spo:guest#jbarrya10@yahoo.com::" providerId="AD" clId="Web-{CA96A71A-69CB-6336-0686-3BE60A05B6A5}" dt="2022-05-23T15:37:51.610" v="127"/>
      <pc:docMkLst>
        <pc:docMk/>
      </pc:docMkLst>
      <pc:sldChg chg="addSp delSp modSp">
        <pc:chgData name="jbarrya10@yahoo.com" userId="S::urn:spo:guest#jbarrya10@yahoo.com::" providerId="AD" clId="Web-{CA96A71A-69CB-6336-0686-3BE60A05B6A5}" dt="2022-05-23T15:37:51.610" v="127"/>
        <pc:sldMkLst>
          <pc:docMk/>
          <pc:sldMk cId="1623670659" sldId="295"/>
        </pc:sldMkLst>
        <pc:spChg chg="add mod">
          <ac:chgData name="jbarrya10@yahoo.com" userId="S::urn:spo:guest#jbarrya10@yahoo.com::" providerId="AD" clId="Web-{CA96A71A-69CB-6336-0686-3BE60A05B6A5}" dt="2022-05-23T15:04:15.386" v="124" actId="20577"/>
          <ac:spMkLst>
            <pc:docMk/>
            <pc:sldMk cId="1623670659" sldId="295"/>
            <ac:spMk id="3" creationId="{9A65A5CC-96A7-5F3E-9210-759365936928}"/>
          </ac:spMkLst>
        </pc:spChg>
        <pc:spChg chg="add del mod">
          <ac:chgData name="jbarrya10@yahoo.com" userId="S::urn:spo:guest#jbarrya10@yahoo.com::" providerId="AD" clId="Web-{CA96A71A-69CB-6336-0686-3BE60A05B6A5}" dt="2022-05-23T15:37:51.610" v="127"/>
          <ac:spMkLst>
            <pc:docMk/>
            <pc:sldMk cId="1623670659" sldId="295"/>
            <ac:spMk id="5" creationId="{5C61640F-1AE7-BBC8-DA92-CC148C822EC5}"/>
          </ac:spMkLst>
        </pc:spChg>
        <pc:spChg chg="mod">
          <ac:chgData name="jbarrya10@yahoo.com" userId="S::urn:spo:guest#jbarrya10@yahoo.com::" providerId="AD" clId="Web-{CA96A71A-69CB-6336-0686-3BE60A05B6A5}" dt="2022-05-23T14:57:11.984" v="119" actId="20577"/>
          <ac:spMkLst>
            <pc:docMk/>
            <pc:sldMk cId="1623670659" sldId="295"/>
            <ac:spMk id="7170" creationId="{D073B74D-258C-8442-AF60-58011579200B}"/>
          </ac:spMkLst>
        </pc:spChg>
        <pc:picChg chg="del">
          <ac:chgData name="jbarrya10@yahoo.com" userId="S::urn:spo:guest#jbarrya10@yahoo.com::" providerId="AD" clId="Web-{CA96A71A-69CB-6336-0686-3BE60A05B6A5}" dt="2022-05-23T14:57:15.547" v="120"/>
          <ac:picMkLst>
            <pc:docMk/>
            <pc:sldMk cId="1623670659" sldId="295"/>
            <ac:picMk id="4" creationId="{595AE28E-DE1E-4149-866B-F5F0A4C0B1EA}"/>
          </ac:picMkLst>
        </pc:picChg>
      </pc:sldChg>
      <pc:sldChg chg="modSp">
        <pc:chgData name="jbarrya10@yahoo.com" userId="S::urn:spo:guest#jbarrya10@yahoo.com::" providerId="AD" clId="Web-{CA96A71A-69CB-6336-0686-3BE60A05B6A5}" dt="2022-05-23T14:44:58.827" v="114" actId="20577"/>
        <pc:sldMkLst>
          <pc:docMk/>
          <pc:sldMk cId="3008710504" sldId="303"/>
        </pc:sldMkLst>
        <pc:spChg chg="mod">
          <ac:chgData name="jbarrya10@yahoo.com" userId="S::urn:spo:guest#jbarrya10@yahoo.com::" providerId="AD" clId="Web-{CA96A71A-69CB-6336-0686-3BE60A05B6A5}" dt="2022-05-23T14:44:58.827" v="114" actId="20577"/>
          <ac:spMkLst>
            <pc:docMk/>
            <pc:sldMk cId="3008710504" sldId="303"/>
            <ac:spMk id="7" creationId="{777CE68B-A047-B1C6-8F72-4F0ABBA3FF6B}"/>
          </ac:spMkLst>
        </pc:spChg>
      </pc:sldChg>
    </pc:docChg>
  </pc:docChgLst>
  <pc:docChgLst>
    <pc:chgData name="jbarrya10@yahoo.com" userId="S::urn:spo:guest#jbarrya10@yahoo.com::" providerId="AD" clId="Web-{B69FEBA3-03F4-3EFA-EED1-1D469836A379}"/>
    <pc:docChg chg="modSld">
      <pc:chgData name="jbarrya10@yahoo.com" userId="S::urn:spo:guest#jbarrya10@yahoo.com::" providerId="AD" clId="Web-{B69FEBA3-03F4-3EFA-EED1-1D469836A379}" dt="2022-05-24T21:52:02.508" v="111" actId="20577"/>
      <pc:docMkLst>
        <pc:docMk/>
      </pc:docMkLst>
      <pc:sldChg chg="modSp modCm">
        <pc:chgData name="jbarrya10@yahoo.com" userId="S::urn:spo:guest#jbarrya10@yahoo.com::" providerId="AD" clId="Web-{B69FEBA3-03F4-3EFA-EED1-1D469836A379}" dt="2022-05-24T21:46:02.842" v="10" actId="20577"/>
        <pc:sldMkLst>
          <pc:docMk/>
          <pc:sldMk cId="1533515302" sldId="321"/>
        </pc:sldMkLst>
        <pc:spChg chg="mod">
          <ac:chgData name="jbarrya10@yahoo.com" userId="S::urn:spo:guest#jbarrya10@yahoo.com::" providerId="AD" clId="Web-{B69FEBA3-03F4-3EFA-EED1-1D469836A379}" dt="2022-05-24T21:45:11.716" v="0" actId="20577"/>
          <ac:spMkLst>
            <pc:docMk/>
            <pc:sldMk cId="1533515302" sldId="321"/>
            <ac:spMk id="2" creationId="{A701EEE7-5145-9C09-AFEB-3BC8E8107601}"/>
          </ac:spMkLst>
        </pc:spChg>
        <pc:spChg chg="mod">
          <ac:chgData name="jbarrya10@yahoo.com" userId="S::urn:spo:guest#jbarrya10@yahoo.com::" providerId="AD" clId="Web-{B69FEBA3-03F4-3EFA-EED1-1D469836A379}" dt="2022-05-24T21:46:02.842" v="10" actId="20577"/>
          <ac:spMkLst>
            <pc:docMk/>
            <pc:sldMk cId="1533515302" sldId="321"/>
            <ac:spMk id="3" creationId="{4A63A2F2-3CF8-C314-2C9B-BE0656633A2C}"/>
          </ac:spMkLst>
        </pc:spChg>
      </pc:sldChg>
      <pc:sldChg chg="modSp">
        <pc:chgData name="jbarrya10@yahoo.com" userId="S::urn:spo:guest#jbarrya10@yahoo.com::" providerId="AD" clId="Web-{B69FEBA3-03F4-3EFA-EED1-1D469836A379}" dt="2022-05-24T21:52:02.508" v="111" actId="20577"/>
        <pc:sldMkLst>
          <pc:docMk/>
          <pc:sldMk cId="1557055974" sldId="329"/>
        </pc:sldMkLst>
        <pc:spChg chg="mod">
          <ac:chgData name="jbarrya10@yahoo.com" userId="S::urn:spo:guest#jbarrya10@yahoo.com::" providerId="AD" clId="Web-{B69FEBA3-03F4-3EFA-EED1-1D469836A379}" dt="2022-05-24T21:52:02.508" v="111" actId="20577"/>
          <ac:spMkLst>
            <pc:docMk/>
            <pc:sldMk cId="1557055974" sldId="329"/>
            <ac:spMk id="3" creationId="{821A055A-8FE8-C2BD-F858-926768210B8C}"/>
          </ac:spMkLst>
        </pc:spChg>
      </pc:sldChg>
    </pc:docChg>
  </pc:docChgLst>
  <pc:docChgLst>
    <pc:chgData name="jbarrya10@yahoo.com" userId="S::urn:spo:guest#jbarrya10@yahoo.com::" providerId="AD" clId="Web-{BA87F162-916C-9416-2988-A519C3187869}"/>
    <pc:docChg chg="addSld delSld modSld">
      <pc:chgData name="jbarrya10@yahoo.com" userId="S::urn:spo:guest#jbarrya10@yahoo.com::" providerId="AD" clId="Web-{BA87F162-916C-9416-2988-A519C3187869}" dt="2022-05-20T21:37:50.218" v="400" actId="20577"/>
      <pc:docMkLst>
        <pc:docMk/>
      </pc:docMkLst>
      <pc:sldChg chg="modSp">
        <pc:chgData name="jbarrya10@yahoo.com" userId="S::urn:spo:guest#jbarrya10@yahoo.com::" providerId="AD" clId="Web-{BA87F162-916C-9416-2988-A519C3187869}" dt="2022-05-20T20:43:26.504" v="21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BA87F162-916C-9416-2988-A519C3187869}" dt="2022-05-20T20:43:04.956" v="6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BA87F162-916C-9416-2988-A519C3187869}" dt="2022-05-20T20:43:26.504" v="21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BA87F162-916C-9416-2988-A519C3187869}" dt="2022-05-20T21:19:06.406" v="283" actId="20577"/>
        <pc:sldMkLst>
          <pc:docMk/>
          <pc:sldMk cId="2843138644" sldId="281"/>
        </pc:sldMkLst>
        <pc:spChg chg="mod">
          <ac:chgData name="jbarrya10@yahoo.com" userId="S::urn:spo:guest#jbarrya10@yahoo.com::" providerId="AD" clId="Web-{BA87F162-916C-9416-2988-A519C3187869}" dt="2022-05-20T21:13:52.257" v="191" actId="20577"/>
          <ac:spMkLst>
            <pc:docMk/>
            <pc:sldMk cId="2843138644" sldId="281"/>
            <ac:spMk id="3074" creationId="{08A9D229-FDDA-0742-9B1E-E35214C59F1E}"/>
          </ac:spMkLst>
        </pc:spChg>
        <pc:spChg chg="mod">
          <ac:chgData name="jbarrya10@yahoo.com" userId="S::urn:spo:guest#jbarrya10@yahoo.com::" providerId="AD" clId="Web-{BA87F162-916C-9416-2988-A519C3187869}" dt="2022-05-20T21:19:06.406" v="283" actId="20577"/>
          <ac:spMkLst>
            <pc:docMk/>
            <pc:sldMk cId="2843138644" sldId="281"/>
            <ac:spMk id="3075" creationId="{1DEAF473-9E74-1446-829C-B0D21D9302BB}"/>
          </ac:spMkLst>
        </pc:spChg>
      </pc:sldChg>
      <pc:sldChg chg="del">
        <pc:chgData name="jbarrya10@yahoo.com" userId="S::urn:spo:guest#jbarrya10@yahoo.com::" providerId="AD" clId="Web-{BA87F162-916C-9416-2988-A519C3187869}" dt="2022-05-20T21:10:00.391" v="170"/>
        <pc:sldMkLst>
          <pc:docMk/>
          <pc:sldMk cId="2043995169" sldId="302"/>
        </pc:sldMkLst>
      </pc:sldChg>
      <pc:sldChg chg="modSp">
        <pc:chgData name="jbarrya10@yahoo.com" userId="S::urn:spo:guest#jbarrya10@yahoo.com::" providerId="AD" clId="Web-{BA87F162-916C-9416-2988-A519C3187869}" dt="2022-05-20T21:37:50.218" v="400" actId="20577"/>
        <pc:sldMkLst>
          <pc:docMk/>
          <pc:sldMk cId="1471510796" sldId="316"/>
        </pc:sldMkLst>
        <pc:spChg chg="mod">
          <ac:chgData name="jbarrya10@yahoo.com" userId="S::urn:spo:guest#jbarrya10@yahoo.com::" providerId="AD" clId="Web-{BA87F162-916C-9416-2988-A519C3187869}" dt="2022-05-20T21:37:50.218" v="400" actId="20577"/>
          <ac:spMkLst>
            <pc:docMk/>
            <pc:sldMk cId="1471510796" sldId="316"/>
            <ac:spMk id="2" creationId="{64E3F527-4E9F-4958-9105-657C0EEA6BD9}"/>
          </ac:spMkLst>
        </pc:spChg>
        <pc:spChg chg="mod">
          <ac:chgData name="jbarrya10@yahoo.com" userId="S::urn:spo:guest#jbarrya10@yahoo.com::" providerId="AD" clId="Web-{BA87F162-916C-9416-2988-A519C3187869}" dt="2022-05-20T21:36:42.966" v="396" actId="20577"/>
          <ac:spMkLst>
            <pc:docMk/>
            <pc:sldMk cId="1471510796" sldId="316"/>
            <ac:spMk id="3" creationId="{40D04832-7D21-4464-98B2-B4212A07C828}"/>
          </ac:spMkLst>
        </pc:spChg>
      </pc:sldChg>
      <pc:sldChg chg="modSp new">
        <pc:chgData name="jbarrya10@yahoo.com" userId="S::urn:spo:guest#jbarrya10@yahoo.com::" providerId="AD" clId="Web-{BA87F162-916C-9416-2988-A519C3187869}" dt="2022-05-20T21:11:37.409" v="183" actId="20577"/>
        <pc:sldMkLst>
          <pc:docMk/>
          <pc:sldMk cId="16989614" sldId="319"/>
        </pc:sldMkLst>
        <pc:spChg chg="mod">
          <ac:chgData name="jbarrya10@yahoo.com" userId="S::urn:spo:guest#jbarrya10@yahoo.com::" providerId="AD" clId="Web-{BA87F162-916C-9416-2988-A519C3187869}" dt="2022-05-20T21:10:37.564" v="177" actId="20577"/>
          <ac:spMkLst>
            <pc:docMk/>
            <pc:sldMk cId="16989614" sldId="319"/>
            <ac:spMk id="2" creationId="{8599138B-7112-FCC8-DC6E-7E132936591A}"/>
          </ac:spMkLst>
        </pc:spChg>
        <pc:spChg chg="mod">
          <ac:chgData name="jbarrya10@yahoo.com" userId="S::urn:spo:guest#jbarrya10@yahoo.com::" providerId="AD" clId="Web-{BA87F162-916C-9416-2988-A519C3187869}" dt="2022-05-20T21:11:37.409" v="183" actId="20577"/>
          <ac:spMkLst>
            <pc:docMk/>
            <pc:sldMk cId="16989614" sldId="319"/>
            <ac:spMk id="3" creationId="{B31C90AF-8344-2AA1-0B41-0C6E4993DF98}"/>
          </ac:spMkLst>
        </pc:spChg>
      </pc:sldChg>
    </pc:docChg>
  </pc:docChgLst>
  <pc:docChgLst>
    <pc:chgData name="jbarrya10@yahoo.com" userId="S::urn:spo:guest#jbarrya10@yahoo.com::" providerId="AD" clId="Web-{49E0CD5E-5C57-5C4E-1C04-CAE5B489C538}"/>
    <pc:docChg chg="modSld">
      <pc:chgData name="jbarrya10@yahoo.com" userId="S::urn:spo:guest#jbarrya10@yahoo.com::" providerId="AD" clId="Web-{49E0CD5E-5C57-5C4E-1C04-CAE5B489C538}" dt="2022-05-22T20:55:00.731" v="172"/>
      <pc:docMkLst>
        <pc:docMk/>
      </pc:docMkLst>
      <pc:sldChg chg="addSp delSp modSp">
        <pc:chgData name="jbarrya10@yahoo.com" userId="S::urn:spo:guest#jbarrya10@yahoo.com::" providerId="AD" clId="Web-{49E0CD5E-5C57-5C4E-1C04-CAE5B489C538}" dt="2022-05-22T20:55:00.731" v="172"/>
        <pc:sldMkLst>
          <pc:docMk/>
          <pc:sldMk cId="769988001" sldId="315"/>
        </pc:sldMkLst>
        <pc:spChg chg="mod">
          <ac:chgData name="jbarrya10@yahoo.com" userId="S::urn:spo:guest#jbarrya10@yahoo.com::" providerId="AD" clId="Web-{49E0CD5E-5C57-5C4E-1C04-CAE5B489C538}" dt="2022-05-22T20:31:33.874" v="34" actId="14100"/>
          <ac:spMkLst>
            <pc:docMk/>
            <pc:sldMk cId="769988001" sldId="315"/>
            <ac:spMk id="2" creationId="{9CCBCE3B-D1A2-448C-B2D0-0389F5C7C4E7}"/>
          </ac:spMkLst>
        </pc:spChg>
        <pc:spChg chg="add mod">
          <ac:chgData name="jbarrya10@yahoo.com" userId="S::urn:spo:guest#jbarrya10@yahoo.com::" providerId="AD" clId="Web-{49E0CD5E-5C57-5C4E-1C04-CAE5B489C538}" dt="2022-05-22T20:54:31.776" v="170" actId="20577"/>
          <ac:spMkLst>
            <pc:docMk/>
            <pc:sldMk cId="769988001" sldId="315"/>
            <ac:spMk id="4" creationId="{C32DEBD4-07B2-CD87-E9F1-4D70B5E5F3AB}"/>
          </ac:spMkLst>
        </pc:spChg>
        <pc:spChg chg="add del">
          <ac:chgData name="jbarrya10@yahoo.com" userId="S::urn:spo:guest#jbarrya10@yahoo.com::" providerId="AD" clId="Web-{49E0CD5E-5C57-5C4E-1C04-CAE5B489C538}" dt="2022-05-22T20:55:00.731" v="172"/>
          <ac:spMkLst>
            <pc:docMk/>
            <pc:sldMk cId="769988001" sldId="315"/>
            <ac:spMk id="6" creationId="{E0D2EA28-9F46-044F-5F55-F23C5DD0DEFA}"/>
          </ac:spMkLst>
        </pc:spChg>
        <pc:picChg chg="del">
          <ac:chgData name="jbarrya10@yahoo.com" userId="S::urn:spo:guest#jbarrya10@yahoo.com::" providerId="AD" clId="Web-{49E0CD5E-5C57-5C4E-1C04-CAE5B489C538}" dt="2022-05-22T20:25:20.877" v="16"/>
          <ac:picMkLst>
            <pc:docMk/>
            <pc:sldMk cId="769988001" sldId="315"/>
            <ac:picMk id="5" creationId="{34E56C9D-A834-40BE-A328-BF411EC407CF}"/>
          </ac:picMkLst>
        </pc:picChg>
      </pc:sldChg>
      <pc:sldChg chg="modSp">
        <pc:chgData name="jbarrya10@yahoo.com" userId="S::urn:spo:guest#jbarrya10@yahoo.com::" providerId="AD" clId="Web-{49E0CD5E-5C57-5C4E-1C04-CAE5B489C538}" dt="2022-05-22T19:53:09.712" v="6" actId="20577"/>
        <pc:sldMkLst>
          <pc:docMk/>
          <pc:sldMk cId="1471510796" sldId="316"/>
        </pc:sldMkLst>
        <pc:spChg chg="mod">
          <ac:chgData name="jbarrya10@yahoo.com" userId="S::urn:spo:guest#jbarrya10@yahoo.com::" providerId="AD" clId="Web-{49E0CD5E-5C57-5C4E-1C04-CAE5B489C538}" dt="2022-05-22T19:53:09.712" v="6" actId="20577"/>
          <ac:spMkLst>
            <pc:docMk/>
            <pc:sldMk cId="1471510796" sldId="316"/>
            <ac:spMk id="3" creationId="{40D04832-7D21-4464-98B2-B4212A07C82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1.2 Determinants of health.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6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Exploring Health and Wellness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1, Lesson 1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EE6F9-5132-4358-A0A6-13FE1D09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Determinants </a:t>
            </a:r>
            <a:br>
              <a:rPr lang="en-US" dirty="0"/>
            </a:br>
            <a:r>
              <a:rPr lang="en-US" dirty="0"/>
              <a:t>of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BADA-881E-A224-7E2D-418E8BD59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 people you socialize with influence your choices and your health.</a:t>
            </a:r>
          </a:p>
          <a:p>
            <a:r>
              <a:rPr lang="en-US" dirty="0">
                <a:cs typeface="Arial"/>
              </a:rPr>
              <a:t>If your friends take risks, you are more likely to take risks.</a:t>
            </a:r>
          </a:p>
          <a:p>
            <a:r>
              <a:rPr lang="en-US" dirty="0">
                <a:cs typeface="Arial"/>
              </a:rPr>
              <a:t>If your friends exercise and eat healthy, you are more likely to do those things too.</a:t>
            </a:r>
          </a:p>
        </p:txBody>
      </p:sp>
    </p:spTree>
    <p:extLst>
      <p:ext uri="{BB962C8B-B14F-4D97-AF65-F5344CB8AC3E}">
        <p14:creationId xmlns:p14="http://schemas.microsoft.com/office/powerpoint/2010/main" val="1791347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141B-7799-CBAF-CE95-96C71FC3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Healthy Lifestyle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22E56-F155-999A-E37E-5152851B8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Getting regular physical activity</a:t>
            </a:r>
          </a:p>
          <a:p>
            <a:r>
              <a:rPr lang="en-US" dirty="0">
                <a:cs typeface="Arial"/>
              </a:rPr>
              <a:t>Eating a well-balanced diet</a:t>
            </a:r>
          </a:p>
          <a:p>
            <a:r>
              <a:rPr lang="en-US" dirty="0">
                <a:cs typeface="Arial"/>
              </a:rPr>
              <a:t>Managing your stress and anxiety</a:t>
            </a:r>
          </a:p>
          <a:p>
            <a:r>
              <a:rPr lang="en-US" dirty="0">
                <a:cs typeface="Arial"/>
              </a:rPr>
              <a:t>Getting regular and adequate sleep</a:t>
            </a:r>
          </a:p>
          <a:p>
            <a:r>
              <a:rPr lang="en-US" dirty="0">
                <a:cs typeface="Arial"/>
              </a:rPr>
              <a:t>Practicing good hygiene and personal health</a:t>
            </a:r>
          </a:p>
          <a:p>
            <a:r>
              <a:rPr lang="en-US" dirty="0">
                <a:cs typeface="Arial"/>
              </a:rPr>
              <a:t>Avoiding dangerous situations and maintaining boundaries</a:t>
            </a:r>
          </a:p>
          <a:p>
            <a:r>
              <a:rPr lang="en-US" dirty="0">
                <a:cs typeface="Arial"/>
              </a:rPr>
              <a:t>Avoiding tobacco, vaping, alcohol, and drugs</a:t>
            </a:r>
          </a:p>
        </p:txBody>
      </p:sp>
    </p:spTree>
    <p:extLst>
      <p:ext uri="{BB962C8B-B14F-4D97-AF65-F5344CB8AC3E}">
        <p14:creationId xmlns:p14="http://schemas.microsoft.com/office/powerpoint/2010/main" val="2247162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34A63-0C44-636B-3673-D555C7AB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Healthy Lifestyle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1D845-CBFB-E7CC-9152-2CE72288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Having more energy</a:t>
            </a:r>
          </a:p>
          <a:p>
            <a:r>
              <a:rPr lang="en-US" dirty="0">
                <a:cs typeface="Arial"/>
              </a:rPr>
              <a:t>Being more emotionally stable</a:t>
            </a:r>
          </a:p>
          <a:p>
            <a:r>
              <a:rPr lang="en-US" dirty="0">
                <a:cs typeface="Arial"/>
              </a:rPr>
              <a:t>Learning better</a:t>
            </a:r>
          </a:p>
          <a:p>
            <a:r>
              <a:rPr lang="en-US" dirty="0">
                <a:cs typeface="Arial"/>
              </a:rPr>
              <a:t>Feeling your best</a:t>
            </a:r>
          </a:p>
          <a:p>
            <a:r>
              <a:rPr lang="en-US" dirty="0">
                <a:cs typeface="Arial"/>
              </a:rPr>
              <a:t>Achieving goals and aspirations</a:t>
            </a:r>
          </a:p>
        </p:txBody>
      </p:sp>
    </p:spTree>
    <p:extLst>
      <p:ext uri="{BB962C8B-B14F-4D97-AF65-F5344CB8AC3E}">
        <p14:creationId xmlns:p14="http://schemas.microsoft.com/office/powerpoint/2010/main" val="2240797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1F05-FEE9-D957-2FD9-49CD43E5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Stages of Health Behavior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42F0D-11BA-6871-EC93-479C98712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Stage 1:</a:t>
            </a:r>
            <a:r>
              <a:rPr lang="en-US" dirty="0">
                <a:cs typeface="Arial"/>
              </a:rPr>
              <a:t> You have no intention to change the behavior.</a:t>
            </a:r>
          </a:p>
          <a:p>
            <a:r>
              <a:rPr lang="en-US" b="1" dirty="0">
                <a:cs typeface="Arial"/>
              </a:rPr>
              <a:t>Stage 2:</a:t>
            </a:r>
            <a:r>
              <a:rPr lang="en-US" dirty="0">
                <a:cs typeface="Arial"/>
              </a:rPr>
              <a:t> You acknowledge an intention to change the behavior.</a:t>
            </a:r>
          </a:p>
          <a:p>
            <a:r>
              <a:rPr lang="en-US" b="1" dirty="0">
                <a:cs typeface="Arial"/>
              </a:rPr>
              <a:t>Stage 3: </a:t>
            </a:r>
            <a:r>
              <a:rPr lang="en-US" dirty="0">
                <a:cs typeface="Arial"/>
              </a:rPr>
              <a:t>You actively plan to change the behavior.</a:t>
            </a:r>
          </a:p>
          <a:p>
            <a:r>
              <a:rPr lang="en-US" b="1" dirty="0">
                <a:cs typeface="Arial"/>
              </a:rPr>
              <a:t>Stage 4: </a:t>
            </a:r>
            <a:r>
              <a:rPr lang="en-US" dirty="0">
                <a:cs typeface="Arial"/>
              </a:rPr>
              <a:t>You change the behavior.</a:t>
            </a:r>
          </a:p>
          <a:p>
            <a:r>
              <a:rPr lang="en-US" b="1" dirty="0">
                <a:cs typeface="Arial"/>
              </a:rPr>
              <a:t>Stage 5:</a:t>
            </a:r>
            <a:r>
              <a:rPr lang="en-US" dirty="0">
                <a:cs typeface="Arial"/>
              </a:rPr>
              <a:t> You sustain the behavior change for at least six months.</a:t>
            </a:r>
          </a:p>
        </p:txBody>
      </p:sp>
    </p:spTree>
    <p:extLst>
      <p:ext uri="{BB962C8B-B14F-4D97-AF65-F5344CB8AC3E}">
        <p14:creationId xmlns:p14="http://schemas.microsoft.com/office/powerpoint/2010/main" val="3191351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650F2-67D9-9CBC-079B-42E1BD02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A055A-8FE8-C2BD-F858-926768210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Think about influences on your wellness.</a:t>
            </a:r>
          </a:p>
          <a:p>
            <a:r>
              <a:rPr lang="en-US" dirty="0">
                <a:cs typeface="Arial"/>
              </a:rPr>
              <a:t>For each part of wellness identified in the following list, write down three different influences on that part of your wellness.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Physical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Emotional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Social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Spiritual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Intellectual</a:t>
            </a:r>
          </a:p>
        </p:txBody>
      </p:sp>
    </p:spTree>
    <p:extLst>
      <p:ext uri="{BB962C8B-B14F-4D97-AF65-F5344CB8AC3E}">
        <p14:creationId xmlns:p14="http://schemas.microsoft.com/office/powerpoint/2010/main" val="155705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08A9D229-FDDA-0742-9B1E-E35214C5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Write About It</a:t>
            </a:r>
            <a:endParaRPr lang="en-US" dirty="0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DEAF473-9E74-1446-829C-B0D21D930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/>
              <a:buChar char="•"/>
            </a:pPr>
            <a:r>
              <a:rPr lang="en-US" dirty="0"/>
              <a:t>Why do you think it can be hard for people to change basic health behaviors like their exercise or eating habits?</a:t>
            </a:r>
            <a:endParaRPr lang="en-US" dirty="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en-US" dirty="0">
                <a:cs typeface="Arial"/>
              </a:rPr>
              <a:t>Explain your thinking.</a:t>
            </a:r>
          </a:p>
        </p:txBody>
      </p:sp>
    </p:spTree>
    <p:extLst>
      <p:ext uri="{BB962C8B-B14F-4D97-AF65-F5344CB8AC3E}">
        <p14:creationId xmlns:p14="http://schemas.microsoft.com/office/powerpoint/2010/main" val="284313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9138B-7112-FCC8-DC6E-7E132936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C90AF-8344-2AA1-0B41-0C6E4993D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Explain the difference between health, wellness, and illness?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Describe the stages of behavior change?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Describe the interrelationship of individual, social, environmental, and genetic influences on a person’s health?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Analyze the relationship between healthy behaviors and personal health? 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Analyze the types of influences that affect personal health and wellness?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8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F527-4E9F-4958-9105-657C0EEA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Health</a:t>
            </a:r>
            <a:r>
              <a:rPr lang="en-US" altLang="en-US" dirty="0"/>
              <a:t>, Wellness,</a:t>
            </a:r>
            <a:br>
              <a:rPr lang="en-US" altLang="en-US" dirty="0"/>
            </a:br>
            <a:r>
              <a:rPr lang="en-US" altLang="en-US" dirty="0"/>
              <a:t>and Disease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04832-7D21-4464-98B2-B4212A07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sz="2800" b="1" dirty="0">
                <a:solidFill>
                  <a:schemeClr val="tx1"/>
                </a:solidFill>
              </a:rPr>
              <a:t>Health</a:t>
            </a:r>
            <a:r>
              <a:rPr lang="en-US" altLang="en-US" sz="2800" dirty="0"/>
              <a:t> </a:t>
            </a:r>
            <a:r>
              <a:rPr lang="en-US" altLang="en-US" dirty="0"/>
              <a:t>means you are free of illness or disease</a:t>
            </a:r>
            <a:r>
              <a:rPr lang="en-CA" altLang="en-US" sz="2800" dirty="0"/>
              <a:t>.</a:t>
            </a:r>
            <a:endParaRPr lang="en-CA" altLang="en-US" sz="2800" dirty="0">
              <a:cs typeface="Arial"/>
            </a:endParaRPr>
          </a:p>
          <a:p>
            <a:r>
              <a:rPr lang="en-US" altLang="en-US" sz="2800" b="1" dirty="0">
                <a:solidFill>
                  <a:schemeClr val="tx1"/>
                </a:solidFill>
              </a:rPr>
              <a:t>Wellness</a:t>
            </a:r>
            <a:r>
              <a:rPr lang="en-US" altLang="en-US" sz="2800" dirty="0"/>
              <a:t> is </a:t>
            </a:r>
            <a:r>
              <a:rPr lang="en-US" altLang="en-US" dirty="0"/>
              <a:t>the positive component of health that includes having a positive sense of personal well-being and quality of life</a:t>
            </a:r>
            <a:r>
              <a:rPr lang="en-CA" altLang="en-US" dirty="0"/>
              <a:t>.</a:t>
            </a:r>
          </a:p>
          <a:p>
            <a:r>
              <a:rPr lang="en-CA" altLang="en-US" dirty="0">
                <a:cs typeface="Arial"/>
              </a:rPr>
              <a:t>A </a:t>
            </a:r>
            <a:r>
              <a:rPr lang="en-CA" altLang="en-US" b="1" dirty="0">
                <a:cs typeface="Arial"/>
              </a:rPr>
              <a:t>disease</a:t>
            </a:r>
            <a:r>
              <a:rPr lang="en-CA" altLang="en-US" dirty="0">
                <a:cs typeface="Arial"/>
              </a:rPr>
              <a:t> is something that causes the body not to function properly.</a:t>
            </a:r>
          </a:p>
        </p:txBody>
      </p:sp>
    </p:spTree>
    <p:extLst>
      <p:ext uri="{BB962C8B-B14F-4D97-AF65-F5344CB8AC3E}">
        <p14:creationId xmlns:p14="http://schemas.microsoft.com/office/powerpoint/2010/main" val="147151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CE3B-D1A2-448C-B2D0-0389F5C7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49849" cy="1338192"/>
          </a:xfrm>
        </p:spPr>
        <p:txBody>
          <a:bodyPr/>
          <a:lstStyle/>
          <a:p>
            <a:pPr algn="ctr"/>
            <a:r>
              <a:rPr lang="en-US" sz="4000" dirty="0"/>
              <a:t>Components of Wellness</a:t>
            </a:r>
            <a:br>
              <a:rPr lang="en-US" sz="4000" dirty="0"/>
            </a:br>
            <a:r>
              <a:rPr lang="en-US" sz="2400" i="1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DEBD4-07B2-CD87-E9F1-4D70B5E5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Emotional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cs typeface="Arial"/>
              </a:rPr>
              <a:t>How you feel, connect with others, manage stress, solve complex problems, and deal with changes</a:t>
            </a:r>
          </a:p>
          <a:p>
            <a:pPr marL="0" indent="0">
              <a:buNone/>
            </a:pPr>
            <a:r>
              <a:rPr lang="en-US" dirty="0">
                <a:cs typeface="Arial"/>
              </a:rPr>
              <a:t>• </a:t>
            </a:r>
            <a:r>
              <a:rPr lang="en-US" b="1" dirty="0">
                <a:cs typeface="Arial"/>
              </a:rPr>
              <a:t>Intellectual</a:t>
            </a:r>
            <a:endParaRPr lang="en-US" sz="2400" dirty="0">
              <a:cs typeface="Arial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cs typeface="Arial"/>
              </a:rPr>
              <a:t>How you do in school and engage in creative activities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</a:rPr>
              <a:t>Spiritual</a:t>
            </a:r>
            <a:endParaRPr lang="en-US" dirty="0"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Having a sense of purpose in life</a:t>
            </a:r>
          </a:p>
          <a:p>
            <a:pPr marL="0" indent="0">
              <a:buNone/>
            </a:pPr>
            <a:endParaRPr lang="en-US" sz="2400" dirty="0">
              <a:cs typeface="Arial"/>
            </a:endParaRP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76998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A5C1A-61FF-25A0-7E0F-B17CE448D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Components of Wellness</a:t>
            </a:r>
            <a:br>
              <a:rPr lang="en-US" dirty="0"/>
            </a:br>
            <a:r>
              <a:rPr lang="en-US" sz="2400" i="1" dirty="0"/>
              <a:t>(2 of 2)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B77C1-778C-26A8-6824-1CF62FBEB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a typeface="+mn-lt"/>
                <a:cs typeface="+mn-lt"/>
              </a:rPr>
              <a:t>Social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Finding meaningful connections with others and doing well in different social situations</a:t>
            </a:r>
            <a:endParaRPr lang="en-US" b="1" dirty="0">
              <a:ea typeface="+mn-lt"/>
              <a:cs typeface="+mn-lt"/>
            </a:endParaRPr>
          </a:p>
          <a:p>
            <a:r>
              <a:rPr lang="en-US" b="1" dirty="0">
                <a:ea typeface="+mn-lt"/>
                <a:cs typeface="+mn-lt"/>
              </a:rPr>
              <a:t>Physical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Having the physical energy and ability to bounce back from being sick, cope with stress, and recover from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9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6773-D717-EBE1-CA6C-5EC951FB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Determinants of Health</a:t>
            </a:r>
          </a:p>
        </p:txBody>
      </p:sp>
      <p:pic>
        <p:nvPicPr>
          <p:cNvPr id="5" name="Content Placeholder 4" descr="A line of four overlapping circles that represent social determinants, environmental determinants, personal determinants, and healthy lifestyle choices">
            <a:extLst>
              <a:ext uri="{FF2B5EF4-FFF2-40B4-BE49-F238E27FC236}">
                <a16:creationId xmlns:a16="http://schemas.microsoft.com/office/drawing/2014/main" id="{A97BFB7F-BE71-704E-1162-25B065466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78702" y="1825625"/>
            <a:ext cx="6186596" cy="4351338"/>
          </a:xfrm>
        </p:spPr>
      </p:pic>
    </p:spTree>
    <p:extLst>
      <p:ext uri="{BB962C8B-B14F-4D97-AF65-F5344CB8AC3E}">
        <p14:creationId xmlns:p14="http://schemas.microsoft.com/office/powerpoint/2010/main" val="230478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EEE7-5145-9C09-AFEB-3BC8E810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Individual Determinants of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3A2F2-3CF8-C314-2C9B-BE0656633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Individual determinants of health are things you cannot control.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Age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Heredity (genetics)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Biological sex</a:t>
            </a:r>
          </a:p>
          <a:p>
            <a:pPr lvl="1"/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Heredity is the passing of characteristics from a parent to a child.</a:t>
            </a:r>
          </a:p>
          <a:p>
            <a:r>
              <a:rPr lang="en-US" dirty="0">
                <a:cs typeface="Arial"/>
              </a:rPr>
              <a:t>Heredity can increase or decrease your risks of common diseases like heart disease and cancer.</a:t>
            </a:r>
          </a:p>
        </p:txBody>
      </p:sp>
    </p:spTree>
    <p:extLst>
      <p:ext uri="{BB962C8B-B14F-4D97-AF65-F5344CB8AC3E}">
        <p14:creationId xmlns:p14="http://schemas.microsoft.com/office/powerpoint/2010/main" val="153351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0F59-D96B-3466-00D9-F9258A52B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Environmental Determinants of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84C6-EEB9-8F63-0AEA-9B7EDCB84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Loud noises can harm hearing.</a:t>
            </a:r>
          </a:p>
          <a:p>
            <a:r>
              <a:rPr lang="en-US" dirty="0">
                <a:cs typeface="Arial"/>
              </a:rPr>
              <a:t>Sunlight can damage skin and cause cancer.</a:t>
            </a:r>
          </a:p>
          <a:p>
            <a:r>
              <a:rPr lang="en-US" dirty="0">
                <a:cs typeface="Arial"/>
              </a:rPr>
              <a:t>Pollution can affect respiratory health.</a:t>
            </a:r>
          </a:p>
          <a:p>
            <a:r>
              <a:rPr lang="en-US" dirty="0">
                <a:cs typeface="Arial"/>
              </a:rPr>
              <a:t>Access to open space, food, and medical care can affect all aspects of your wellness.</a:t>
            </a:r>
          </a:p>
        </p:txBody>
      </p:sp>
    </p:spTree>
    <p:extLst>
      <p:ext uri="{BB962C8B-B14F-4D97-AF65-F5344CB8AC3E}">
        <p14:creationId xmlns:p14="http://schemas.microsoft.com/office/powerpoint/2010/main" val="57588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571</Words>
  <Application>Microsoft Office PowerPoint</Application>
  <PresentationFormat>On-screen Show (4:3)</PresentationFormat>
  <Paragraphs>79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Arial,Sans-Serif</vt:lpstr>
      <vt:lpstr>Calibri</vt:lpstr>
      <vt:lpstr>Helvetica</vt:lpstr>
      <vt:lpstr>Office Theme</vt:lpstr>
      <vt:lpstr>Exploring Health and Wellness</vt:lpstr>
      <vt:lpstr>Write About It</vt:lpstr>
      <vt:lpstr>Can you . . .</vt:lpstr>
      <vt:lpstr>Health, Wellness, and Disease</vt:lpstr>
      <vt:lpstr>Components of Wellness (1 of 2)</vt:lpstr>
      <vt:lpstr>Components of Wellness (2 of 2)</vt:lpstr>
      <vt:lpstr>Determinants of Health</vt:lpstr>
      <vt:lpstr>Individual Determinants of Health</vt:lpstr>
      <vt:lpstr>Environmental Determinants of Health</vt:lpstr>
      <vt:lpstr>Social Determinants  of Health</vt:lpstr>
      <vt:lpstr>Healthy Lifestyle Choices</vt:lpstr>
      <vt:lpstr>Benefits of Healthy Lifestyle Choices</vt:lpstr>
      <vt:lpstr>Stages of Health Behavior Change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My Health</dc:title>
  <dc:creator>Human Kinetics</dc:creator>
  <cp:lastModifiedBy>Melissa Feld</cp:lastModifiedBy>
  <cp:revision>495</cp:revision>
  <dcterms:created xsi:type="dcterms:W3CDTF">2020-04-29T19:38:00Z</dcterms:created>
  <dcterms:modified xsi:type="dcterms:W3CDTF">2023-01-06T15:34:56Z</dcterms:modified>
</cp:coreProperties>
</file>