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7" r:id="rId2"/>
    <p:sldId id="281" r:id="rId3"/>
    <p:sldId id="319" r:id="rId4"/>
    <p:sldId id="330" r:id="rId5"/>
    <p:sldId id="316" r:id="rId6"/>
    <p:sldId id="315" r:id="rId7"/>
    <p:sldId id="335" r:id="rId8"/>
    <p:sldId id="320" r:id="rId9"/>
    <p:sldId id="321" r:id="rId10"/>
    <p:sldId id="322" r:id="rId11"/>
    <p:sldId id="323" r:id="rId12"/>
    <p:sldId id="324" r:id="rId13"/>
    <p:sldId id="331" r:id="rId14"/>
    <p:sldId id="332" r:id="rId15"/>
    <p:sldId id="333" r:id="rId16"/>
    <p:sldId id="33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96537B-60FB-E22E-31B8-B601792592A3}" v="917" dt="2022-05-24T19:16:09.094"/>
    <p1510:client id="{1CB15461-3281-2FC1-906F-7A0798DFFA0E}" v="6" dt="2022-05-24T21:13:25.061"/>
    <p1510:client id="{49E0CD5E-5C57-5C4E-1C04-CAE5B489C538}" v="166" dt="2022-05-22T20:55:00.731"/>
    <p1510:client id="{587EBA0A-19C0-CF3A-5B74-93DBE206831B}" v="1" dt="2022-05-20T20:17:15.799"/>
    <p1510:client id="{6A98A3C2-0A2E-F040-C04F-BDB40BD5E3BD}" v="797" dt="2022-05-24T15:41:46.546"/>
    <p1510:client id="{780BC665-C45A-E6EE-FAEA-57033778F0D2}" v="1" dt="2022-05-20T20:15:08.787"/>
    <p1510:client id="{7E686512-CA86-5AB9-DBDD-67F0909FFCC4}" v="828" dt="2022-05-23T20:44:21.167"/>
    <p1510:client id="{B8BBD956-978B-CCBC-C609-52B59F18E081}" v="138" dt="2022-05-25T14:09:01.217"/>
    <p1510:client id="{B980DDB4-52B3-8585-C57F-3D58B6D45939}" v="281" dt="2022-05-22T21:33:39.491"/>
    <p1510:client id="{BA87F162-916C-9416-2988-A519C3187869}" v="402" dt="2022-05-20T21:37:53.952"/>
    <p1510:client id="{CA96A71A-69CB-6336-0686-3BE60A05B6A5}" v="223" dt="2022-05-23T15:37:51.610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1996537B-60FB-E22E-31B8-B601792592A3}"/>
    <pc:docChg chg="addSld delSld modSld">
      <pc:chgData name="jbarrya10@yahoo.com" userId="S::urn:spo:guest#jbarrya10@yahoo.com::" providerId="AD" clId="Web-{1996537B-60FB-E22E-31B8-B601792592A3}" dt="2022-05-24T19:16:08.735" v="882" actId="20577"/>
      <pc:docMkLst>
        <pc:docMk/>
      </pc:docMkLst>
      <pc:sldChg chg="modSp">
        <pc:chgData name="jbarrya10@yahoo.com" userId="S::urn:spo:guest#jbarrya10@yahoo.com::" providerId="AD" clId="Web-{1996537B-60FB-E22E-31B8-B601792592A3}" dt="2022-05-24T18:35:00.176" v="199" actId="20577"/>
        <pc:sldMkLst>
          <pc:docMk/>
          <pc:sldMk cId="3008710504" sldId="303"/>
        </pc:sldMkLst>
        <pc:spChg chg="mod">
          <ac:chgData name="jbarrya10@yahoo.com" userId="S::urn:spo:guest#jbarrya10@yahoo.com::" providerId="AD" clId="Web-{1996537B-60FB-E22E-31B8-B601792592A3}" dt="2022-05-24T18:24:45.435" v="40" actId="20577"/>
          <ac:spMkLst>
            <pc:docMk/>
            <pc:sldMk cId="3008710504" sldId="303"/>
            <ac:spMk id="2" creationId="{4A6AE1CE-3C45-407A-1214-006F83F7C0D3}"/>
          </ac:spMkLst>
        </pc:spChg>
        <pc:spChg chg="mod">
          <ac:chgData name="jbarrya10@yahoo.com" userId="S::urn:spo:guest#jbarrya10@yahoo.com::" providerId="AD" clId="Web-{1996537B-60FB-E22E-31B8-B601792592A3}" dt="2022-05-24T18:35:00.176" v="199" actId="20577"/>
          <ac:spMkLst>
            <pc:docMk/>
            <pc:sldMk cId="3008710504" sldId="303"/>
            <ac:spMk id="7" creationId="{777CE68B-A047-B1C6-8F72-4F0ABBA3FF6B}"/>
          </ac:spMkLst>
        </pc:spChg>
      </pc:sldChg>
      <pc:sldChg chg="modSp">
        <pc:chgData name="jbarrya10@yahoo.com" userId="S::urn:spo:guest#jbarrya10@yahoo.com::" providerId="AD" clId="Web-{1996537B-60FB-E22E-31B8-B601792592A3}" dt="2022-05-24T18:37:54.359" v="214" actId="20577"/>
        <pc:sldMkLst>
          <pc:docMk/>
          <pc:sldMk cId="2304782991" sldId="320"/>
        </pc:sldMkLst>
        <pc:spChg chg="mod">
          <ac:chgData name="jbarrya10@yahoo.com" userId="S::urn:spo:guest#jbarrya10@yahoo.com::" providerId="AD" clId="Web-{1996537B-60FB-E22E-31B8-B601792592A3}" dt="2022-05-24T18:28:39.043" v="96" actId="20577"/>
          <ac:spMkLst>
            <pc:docMk/>
            <pc:sldMk cId="2304782991" sldId="320"/>
            <ac:spMk id="2" creationId="{E6AD6773-D717-EBE1-CA6C-5EC951FBCE85}"/>
          </ac:spMkLst>
        </pc:spChg>
        <pc:spChg chg="mod">
          <ac:chgData name="jbarrya10@yahoo.com" userId="S::urn:spo:guest#jbarrya10@yahoo.com::" providerId="AD" clId="Web-{1996537B-60FB-E22E-31B8-B601792592A3}" dt="2022-05-24T18:37:54.359" v="214" actId="20577"/>
          <ac:spMkLst>
            <pc:docMk/>
            <pc:sldMk cId="2304782991" sldId="320"/>
            <ac:spMk id="3" creationId="{376F292C-0756-7F1A-362B-01289C11BB56}"/>
          </ac:spMkLst>
        </pc:spChg>
      </pc:sldChg>
      <pc:sldChg chg="modSp">
        <pc:chgData name="jbarrya10@yahoo.com" userId="S::urn:spo:guest#jbarrya10@yahoo.com::" providerId="AD" clId="Web-{1996537B-60FB-E22E-31B8-B601792592A3}" dt="2022-05-24T18:51:02.470" v="460" actId="20577"/>
        <pc:sldMkLst>
          <pc:docMk/>
          <pc:sldMk cId="1533515302" sldId="321"/>
        </pc:sldMkLst>
        <pc:spChg chg="mod">
          <ac:chgData name="jbarrya10@yahoo.com" userId="S::urn:spo:guest#jbarrya10@yahoo.com::" providerId="AD" clId="Web-{1996537B-60FB-E22E-31B8-B601792592A3}" dt="2022-05-24T18:38:07.313" v="224" actId="20577"/>
          <ac:spMkLst>
            <pc:docMk/>
            <pc:sldMk cId="1533515302" sldId="321"/>
            <ac:spMk id="2" creationId="{A701EEE7-5145-9C09-AFEB-3BC8E8107601}"/>
          </ac:spMkLst>
        </pc:spChg>
        <pc:spChg chg="mod">
          <ac:chgData name="jbarrya10@yahoo.com" userId="S::urn:spo:guest#jbarrya10@yahoo.com::" providerId="AD" clId="Web-{1996537B-60FB-E22E-31B8-B601792592A3}" dt="2022-05-24T18:51:02.470" v="460" actId="20577"/>
          <ac:spMkLst>
            <pc:docMk/>
            <pc:sldMk cId="1533515302" sldId="321"/>
            <ac:spMk id="3" creationId="{4A63A2F2-3CF8-C314-2C9B-BE0656633A2C}"/>
          </ac:spMkLst>
        </pc:spChg>
      </pc:sldChg>
      <pc:sldChg chg="modSp">
        <pc:chgData name="jbarrya10@yahoo.com" userId="S::urn:spo:guest#jbarrya10@yahoo.com::" providerId="AD" clId="Web-{1996537B-60FB-E22E-31B8-B601792592A3}" dt="2022-05-24T18:50:53.704" v="458" actId="20577"/>
        <pc:sldMkLst>
          <pc:docMk/>
          <pc:sldMk cId="575880172" sldId="322"/>
        </pc:sldMkLst>
        <pc:spChg chg="mod">
          <ac:chgData name="jbarrya10@yahoo.com" userId="S::urn:spo:guest#jbarrya10@yahoo.com::" providerId="AD" clId="Web-{1996537B-60FB-E22E-31B8-B601792592A3}" dt="2022-05-24T18:46:56.095" v="425" actId="20577"/>
          <ac:spMkLst>
            <pc:docMk/>
            <pc:sldMk cId="575880172" sldId="322"/>
            <ac:spMk id="2" creationId="{E4210F59-D96B-3466-00D9-F9258A52BF36}"/>
          </ac:spMkLst>
        </pc:spChg>
        <pc:spChg chg="mod">
          <ac:chgData name="jbarrya10@yahoo.com" userId="S::urn:spo:guest#jbarrya10@yahoo.com::" providerId="AD" clId="Web-{1996537B-60FB-E22E-31B8-B601792592A3}" dt="2022-05-24T18:50:53.704" v="458" actId="20577"/>
          <ac:spMkLst>
            <pc:docMk/>
            <pc:sldMk cId="575880172" sldId="322"/>
            <ac:spMk id="3" creationId="{CDF784C6-EEB9-8F63-0AEA-9B7EDCB84BFF}"/>
          </ac:spMkLst>
        </pc:spChg>
      </pc:sldChg>
      <pc:sldChg chg="modSp">
        <pc:chgData name="jbarrya10@yahoo.com" userId="S::urn:spo:guest#jbarrya10@yahoo.com::" providerId="AD" clId="Web-{1996537B-60FB-E22E-31B8-B601792592A3}" dt="2022-05-24T18:56:10.411" v="550" actId="20577"/>
        <pc:sldMkLst>
          <pc:docMk/>
          <pc:sldMk cId="1791347942" sldId="323"/>
        </pc:sldMkLst>
        <pc:spChg chg="mod">
          <ac:chgData name="jbarrya10@yahoo.com" userId="S::urn:spo:guest#jbarrya10@yahoo.com::" providerId="AD" clId="Web-{1996537B-60FB-E22E-31B8-B601792592A3}" dt="2022-05-24T18:53:22.306" v="466" actId="20577"/>
          <ac:spMkLst>
            <pc:docMk/>
            <pc:sldMk cId="1791347942" sldId="323"/>
            <ac:spMk id="2" creationId="{478EE6F9-5132-4358-A0A6-13FE1D0912A2}"/>
          </ac:spMkLst>
        </pc:spChg>
        <pc:spChg chg="mod">
          <ac:chgData name="jbarrya10@yahoo.com" userId="S::urn:spo:guest#jbarrya10@yahoo.com::" providerId="AD" clId="Web-{1996537B-60FB-E22E-31B8-B601792592A3}" dt="2022-05-24T18:56:10.411" v="550" actId="20577"/>
          <ac:spMkLst>
            <pc:docMk/>
            <pc:sldMk cId="1791347942" sldId="323"/>
            <ac:spMk id="3" creationId="{ADDDBADA-881E-A224-7E2D-418E8BD592BE}"/>
          </ac:spMkLst>
        </pc:spChg>
      </pc:sldChg>
      <pc:sldChg chg="modSp">
        <pc:chgData name="jbarrya10@yahoo.com" userId="S::urn:spo:guest#jbarrya10@yahoo.com::" providerId="AD" clId="Web-{1996537B-60FB-E22E-31B8-B601792592A3}" dt="2022-05-24T19:01:15.367" v="606" actId="20577"/>
        <pc:sldMkLst>
          <pc:docMk/>
          <pc:sldMk cId="2247162521" sldId="324"/>
        </pc:sldMkLst>
        <pc:spChg chg="mod">
          <ac:chgData name="jbarrya10@yahoo.com" userId="S::urn:spo:guest#jbarrya10@yahoo.com::" providerId="AD" clId="Web-{1996537B-60FB-E22E-31B8-B601792592A3}" dt="2022-05-24T18:58:54.389" v="559" actId="20577"/>
          <ac:spMkLst>
            <pc:docMk/>
            <pc:sldMk cId="2247162521" sldId="324"/>
            <ac:spMk id="2" creationId="{0FE8141B-7799-CBAF-CE95-96C71FC3E198}"/>
          </ac:spMkLst>
        </pc:spChg>
        <pc:spChg chg="mod">
          <ac:chgData name="jbarrya10@yahoo.com" userId="S::urn:spo:guest#jbarrya10@yahoo.com::" providerId="AD" clId="Web-{1996537B-60FB-E22E-31B8-B601792592A3}" dt="2022-05-24T19:01:15.367" v="606" actId="20577"/>
          <ac:spMkLst>
            <pc:docMk/>
            <pc:sldMk cId="2247162521" sldId="324"/>
            <ac:spMk id="3" creationId="{BBD22E56-F155-999A-E37E-5152851B8C8D}"/>
          </ac:spMkLst>
        </pc:spChg>
      </pc:sldChg>
      <pc:sldChg chg="del">
        <pc:chgData name="jbarrya10@yahoo.com" userId="S::urn:spo:guest#jbarrya10@yahoo.com::" providerId="AD" clId="Web-{1996537B-60FB-E22E-31B8-B601792592A3}" dt="2022-05-24T19:12:52.644" v="860"/>
        <pc:sldMkLst>
          <pc:docMk/>
          <pc:sldMk cId="3191351101" sldId="325"/>
        </pc:sldMkLst>
      </pc:sldChg>
      <pc:sldChg chg="del">
        <pc:chgData name="jbarrya10@yahoo.com" userId="S::urn:spo:guest#jbarrya10@yahoo.com::" providerId="AD" clId="Web-{1996537B-60FB-E22E-31B8-B601792592A3}" dt="2022-05-24T19:12:50.425" v="858"/>
        <pc:sldMkLst>
          <pc:docMk/>
          <pc:sldMk cId="2240797607" sldId="326"/>
        </pc:sldMkLst>
      </pc:sldChg>
      <pc:sldChg chg="del">
        <pc:chgData name="jbarrya10@yahoo.com" userId="S::urn:spo:guest#jbarrya10@yahoo.com::" providerId="AD" clId="Web-{1996537B-60FB-E22E-31B8-B601792592A3}" dt="2022-05-24T19:12:48.503" v="857"/>
        <pc:sldMkLst>
          <pc:docMk/>
          <pc:sldMk cId="2052116880" sldId="327"/>
        </pc:sldMkLst>
      </pc:sldChg>
      <pc:sldChg chg="del">
        <pc:chgData name="jbarrya10@yahoo.com" userId="S::urn:spo:guest#jbarrya10@yahoo.com::" providerId="AD" clId="Web-{1996537B-60FB-E22E-31B8-B601792592A3}" dt="2022-05-24T19:12:51.441" v="859"/>
        <pc:sldMkLst>
          <pc:docMk/>
          <pc:sldMk cId="177360814" sldId="328"/>
        </pc:sldMkLst>
      </pc:sldChg>
      <pc:sldChg chg="modSp new">
        <pc:chgData name="jbarrya10@yahoo.com" userId="S::urn:spo:guest#jbarrya10@yahoo.com::" providerId="AD" clId="Web-{1996537B-60FB-E22E-31B8-B601792592A3}" dt="2022-05-24T19:06:23.823" v="729" actId="20577"/>
        <pc:sldMkLst>
          <pc:docMk/>
          <pc:sldMk cId="998030896" sldId="331"/>
        </pc:sldMkLst>
        <pc:spChg chg="mod">
          <ac:chgData name="jbarrya10@yahoo.com" userId="S::urn:spo:guest#jbarrya10@yahoo.com::" providerId="AD" clId="Web-{1996537B-60FB-E22E-31B8-B601792592A3}" dt="2022-05-24T19:03:55.330" v="624" actId="20577"/>
          <ac:spMkLst>
            <pc:docMk/>
            <pc:sldMk cId="998030896" sldId="331"/>
            <ac:spMk id="2" creationId="{E8AAA804-973C-E0F3-2FB5-600C90ABEC4A}"/>
          </ac:spMkLst>
        </pc:spChg>
        <pc:spChg chg="mod">
          <ac:chgData name="jbarrya10@yahoo.com" userId="S::urn:spo:guest#jbarrya10@yahoo.com::" providerId="AD" clId="Web-{1996537B-60FB-E22E-31B8-B601792592A3}" dt="2022-05-24T19:06:23.823" v="729" actId="20577"/>
          <ac:spMkLst>
            <pc:docMk/>
            <pc:sldMk cId="998030896" sldId="331"/>
            <ac:spMk id="3" creationId="{193B3034-95EA-CC74-4DA8-AAD6261FD39F}"/>
          </ac:spMkLst>
        </pc:spChg>
      </pc:sldChg>
      <pc:sldChg chg="modSp new del">
        <pc:chgData name="jbarrya10@yahoo.com" userId="S::urn:spo:guest#jbarrya10@yahoo.com::" providerId="AD" clId="Web-{1996537B-60FB-E22E-31B8-B601792592A3}" dt="2022-05-24T19:02:33.981" v="607"/>
        <pc:sldMkLst>
          <pc:docMk/>
          <pc:sldMk cId="1410433910" sldId="331"/>
        </pc:sldMkLst>
        <pc:spChg chg="mod">
          <ac:chgData name="jbarrya10@yahoo.com" userId="S::urn:spo:guest#jbarrya10@yahoo.com::" providerId="AD" clId="Web-{1996537B-60FB-E22E-31B8-B601792592A3}" dt="2022-05-24T18:42:55.315" v="314" actId="20577"/>
          <ac:spMkLst>
            <pc:docMk/>
            <pc:sldMk cId="1410433910" sldId="331"/>
            <ac:spMk id="2" creationId="{AB7521AE-45B2-EF8E-0A02-A73CBB4108B6}"/>
          </ac:spMkLst>
        </pc:spChg>
        <pc:spChg chg="mod">
          <ac:chgData name="jbarrya10@yahoo.com" userId="S::urn:spo:guest#jbarrya10@yahoo.com::" providerId="AD" clId="Web-{1996537B-60FB-E22E-31B8-B601792592A3}" dt="2022-05-24T18:44:02.132" v="385" actId="20577"/>
          <ac:spMkLst>
            <pc:docMk/>
            <pc:sldMk cId="1410433910" sldId="331"/>
            <ac:spMk id="3" creationId="{69E44846-B44C-6030-3C0E-EB84FBA517FA}"/>
          </ac:spMkLst>
        </pc:spChg>
      </pc:sldChg>
      <pc:sldChg chg="modSp new">
        <pc:chgData name="jbarrya10@yahoo.com" userId="S::urn:spo:guest#jbarrya10@yahoo.com::" providerId="AD" clId="Web-{1996537B-60FB-E22E-31B8-B601792592A3}" dt="2022-05-24T19:10:49.590" v="781" actId="20577"/>
        <pc:sldMkLst>
          <pc:docMk/>
          <pc:sldMk cId="4040298543" sldId="332"/>
        </pc:sldMkLst>
        <pc:spChg chg="mod">
          <ac:chgData name="jbarrya10@yahoo.com" userId="S::urn:spo:guest#jbarrya10@yahoo.com::" providerId="AD" clId="Web-{1996537B-60FB-E22E-31B8-B601792592A3}" dt="2022-05-24T19:08:31.566" v="752" actId="20577"/>
          <ac:spMkLst>
            <pc:docMk/>
            <pc:sldMk cId="4040298543" sldId="332"/>
            <ac:spMk id="2" creationId="{939382EE-E78A-FAD0-E267-D66400F43DA8}"/>
          </ac:spMkLst>
        </pc:spChg>
        <pc:spChg chg="mod">
          <ac:chgData name="jbarrya10@yahoo.com" userId="S::urn:spo:guest#jbarrya10@yahoo.com::" providerId="AD" clId="Web-{1996537B-60FB-E22E-31B8-B601792592A3}" dt="2022-05-24T19:10:49.590" v="781" actId="20577"/>
          <ac:spMkLst>
            <pc:docMk/>
            <pc:sldMk cId="4040298543" sldId="332"/>
            <ac:spMk id="3" creationId="{E761FF28-D5A7-E630-BF00-F67E3597C420}"/>
          </ac:spMkLst>
        </pc:spChg>
      </pc:sldChg>
      <pc:sldChg chg="modSp new">
        <pc:chgData name="jbarrya10@yahoo.com" userId="S::urn:spo:guest#jbarrya10@yahoo.com::" providerId="AD" clId="Web-{1996537B-60FB-E22E-31B8-B601792592A3}" dt="2022-05-24T19:16:08.735" v="882" actId="20577"/>
        <pc:sldMkLst>
          <pc:docMk/>
          <pc:sldMk cId="2430720353" sldId="333"/>
        </pc:sldMkLst>
        <pc:spChg chg="mod">
          <ac:chgData name="jbarrya10@yahoo.com" userId="S::urn:spo:guest#jbarrya10@yahoo.com::" providerId="AD" clId="Web-{1996537B-60FB-E22E-31B8-B601792592A3}" dt="2022-05-24T19:15:18.981" v="867" actId="20577"/>
          <ac:spMkLst>
            <pc:docMk/>
            <pc:sldMk cId="2430720353" sldId="333"/>
            <ac:spMk id="2" creationId="{C0C5F6E8-38C5-A402-BC83-34D6C908022B}"/>
          </ac:spMkLst>
        </pc:spChg>
        <pc:spChg chg="mod">
          <ac:chgData name="jbarrya10@yahoo.com" userId="S::urn:spo:guest#jbarrya10@yahoo.com::" providerId="AD" clId="Web-{1996537B-60FB-E22E-31B8-B601792592A3}" dt="2022-05-24T19:16:08.735" v="882" actId="20577"/>
          <ac:spMkLst>
            <pc:docMk/>
            <pc:sldMk cId="2430720353" sldId="333"/>
            <ac:spMk id="3" creationId="{9DF6F237-FC2A-7490-8DDB-75313CE3CB5C}"/>
          </ac:spMkLst>
        </pc:spChg>
      </pc:sldChg>
    </pc:docChg>
  </pc:docChgLst>
  <pc:docChgLst>
    <pc:chgData name="jbarrya10@yahoo.com" userId="S::urn:spo:guest#jbarrya10@yahoo.com::" providerId="AD" clId="Web-{1CB15461-3281-2FC1-906F-7A0798DFFA0E}"/>
    <pc:docChg chg="modSld">
      <pc:chgData name="jbarrya10@yahoo.com" userId="S::urn:spo:guest#jbarrya10@yahoo.com::" providerId="AD" clId="Web-{1CB15461-3281-2FC1-906F-7A0798DFFA0E}" dt="2022-05-24T21:13:23.077" v="4" actId="20577"/>
      <pc:docMkLst>
        <pc:docMk/>
      </pc:docMkLst>
      <pc:sldChg chg="modSp">
        <pc:chgData name="jbarrya10@yahoo.com" userId="S::urn:spo:guest#jbarrya10@yahoo.com::" providerId="AD" clId="Web-{1CB15461-3281-2FC1-906F-7A0798DFFA0E}" dt="2022-05-24T21:13:23.077" v="4" actId="20577"/>
        <pc:sldMkLst>
          <pc:docMk/>
          <pc:sldMk cId="1727623874" sldId="329"/>
        </pc:sldMkLst>
        <pc:spChg chg="mod">
          <ac:chgData name="jbarrya10@yahoo.com" userId="S::urn:spo:guest#jbarrya10@yahoo.com::" providerId="AD" clId="Web-{1CB15461-3281-2FC1-906F-7A0798DFFA0E}" dt="2022-05-24T21:13:23.077" v="4" actId="20577"/>
          <ac:spMkLst>
            <pc:docMk/>
            <pc:sldMk cId="1727623874" sldId="329"/>
            <ac:spMk id="2" creationId="{25F67556-9AF5-7727-7702-483C5CAB2BE1}"/>
          </ac:spMkLst>
        </pc:spChg>
      </pc:sldChg>
    </pc:docChg>
  </pc:docChgLst>
  <pc:docChgLst>
    <pc:chgData name="jbarrya10@yahoo.com" userId="S::urn:spo:guest#jbarrya10@yahoo.com::" providerId="AD" clId="Web-{B8BBD956-978B-CCBC-C609-52B59F18E081}"/>
    <pc:docChg chg="addSld modSld">
      <pc:chgData name="jbarrya10@yahoo.com" userId="S::urn:spo:guest#jbarrya10@yahoo.com::" providerId="AD" clId="Web-{B8BBD956-978B-CCBC-C609-52B59F18E081}" dt="2022-05-25T14:09:01.217" v="137" actId="20577"/>
      <pc:docMkLst>
        <pc:docMk/>
      </pc:docMkLst>
      <pc:sldChg chg="modSp new">
        <pc:chgData name="jbarrya10@yahoo.com" userId="S::urn:spo:guest#jbarrya10@yahoo.com::" providerId="AD" clId="Web-{B8BBD956-978B-CCBC-C609-52B59F18E081}" dt="2022-05-25T14:09:01.217" v="137" actId="20577"/>
        <pc:sldMkLst>
          <pc:docMk/>
          <pc:sldMk cId="176393899" sldId="334"/>
        </pc:sldMkLst>
        <pc:spChg chg="mod">
          <ac:chgData name="jbarrya10@yahoo.com" userId="S::urn:spo:guest#jbarrya10@yahoo.com::" providerId="AD" clId="Web-{B8BBD956-978B-CCBC-C609-52B59F18E081}" dt="2022-05-25T14:05:01.170" v="8" actId="20577"/>
          <ac:spMkLst>
            <pc:docMk/>
            <pc:sldMk cId="176393899" sldId="334"/>
            <ac:spMk id="2" creationId="{5B9A7187-4BCA-895E-4BE0-FD2578697DEB}"/>
          </ac:spMkLst>
        </pc:spChg>
        <pc:spChg chg="mod">
          <ac:chgData name="jbarrya10@yahoo.com" userId="S::urn:spo:guest#jbarrya10@yahoo.com::" providerId="AD" clId="Web-{B8BBD956-978B-CCBC-C609-52B59F18E081}" dt="2022-05-25T14:09:01.217" v="137" actId="20577"/>
          <ac:spMkLst>
            <pc:docMk/>
            <pc:sldMk cId="176393899" sldId="334"/>
            <ac:spMk id="3" creationId="{A52327C0-B536-D98B-5B80-66856FF03D92}"/>
          </ac:spMkLst>
        </pc:spChg>
      </pc:sldChg>
    </pc:docChg>
  </pc:docChgLst>
  <pc:docChgLst>
    <pc:chgData name="jbarrya10@yahoo.com" userId="S::urn:spo:guest#jbarrya10@yahoo.com::" providerId="AD" clId="Web-{6A98A3C2-0A2E-F040-C04F-BDB40BD5E3BD}"/>
    <pc:docChg chg="addSld modSld">
      <pc:chgData name="jbarrya10@yahoo.com" userId="S::urn:spo:guest#jbarrya10@yahoo.com::" providerId="AD" clId="Web-{6A98A3C2-0A2E-F040-C04F-BDB40BD5E3BD}" dt="2022-05-24T15:41:46.546" v="809" actId="20577"/>
      <pc:docMkLst>
        <pc:docMk/>
      </pc:docMkLst>
      <pc:sldChg chg="modSp">
        <pc:chgData name="jbarrya10@yahoo.com" userId="S::urn:spo:guest#jbarrya10@yahoo.com::" providerId="AD" clId="Web-{6A98A3C2-0A2E-F040-C04F-BDB40BD5E3BD}" dt="2022-05-24T14:59:53.828" v="10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6A98A3C2-0A2E-F040-C04F-BDB40BD5E3BD}" dt="2022-05-24T14:59:45.813" v="9" actId="20577"/>
          <ac:spMkLst>
            <pc:docMk/>
            <pc:sldMk cId="1992805741" sldId="257"/>
            <ac:spMk id="2" creationId="{665A4A54-C743-B648-9707-7C557037BEC2}"/>
          </ac:spMkLst>
        </pc:spChg>
        <pc:spChg chg="mod">
          <ac:chgData name="jbarrya10@yahoo.com" userId="S::urn:spo:guest#jbarrya10@yahoo.com::" providerId="AD" clId="Web-{6A98A3C2-0A2E-F040-C04F-BDB40BD5E3BD}" dt="2022-05-24T14:59:53.828" v="10" actId="20577"/>
          <ac:spMkLst>
            <pc:docMk/>
            <pc:sldMk cId="1992805741" sldId="257"/>
            <ac:spMk id="3" creationId="{477C76BC-B654-7C43-B829-7F8A9EA03B3A}"/>
          </ac:spMkLst>
        </pc:spChg>
      </pc:sldChg>
      <pc:sldChg chg="modSp">
        <pc:chgData name="jbarrya10@yahoo.com" userId="S::urn:spo:guest#jbarrya10@yahoo.com::" providerId="AD" clId="Web-{6A98A3C2-0A2E-F040-C04F-BDB40BD5E3BD}" dt="2022-05-24T15:09:49.671" v="257" actId="20577"/>
        <pc:sldMkLst>
          <pc:docMk/>
          <pc:sldMk cId="2843138644" sldId="281"/>
        </pc:sldMkLst>
        <pc:spChg chg="mod">
          <ac:chgData name="jbarrya10@yahoo.com" userId="S::urn:spo:guest#jbarrya10@yahoo.com::" providerId="AD" clId="Web-{6A98A3C2-0A2E-F040-C04F-BDB40BD5E3BD}" dt="2022-05-24T15:09:49.671" v="257" actId="20577"/>
          <ac:spMkLst>
            <pc:docMk/>
            <pc:sldMk cId="2843138644" sldId="281"/>
            <ac:spMk id="3075" creationId="{1DEAF473-9E74-1446-829C-B0D21D9302BB}"/>
          </ac:spMkLst>
        </pc:spChg>
      </pc:sldChg>
      <pc:sldChg chg="modSp">
        <pc:chgData name="jbarrya10@yahoo.com" userId="S::urn:spo:guest#jbarrya10@yahoo.com::" providerId="AD" clId="Web-{6A98A3C2-0A2E-F040-C04F-BDB40BD5E3BD}" dt="2022-05-24T15:41:46.546" v="809" actId="20577"/>
        <pc:sldMkLst>
          <pc:docMk/>
          <pc:sldMk cId="769988001" sldId="315"/>
        </pc:sldMkLst>
        <pc:spChg chg="mod">
          <ac:chgData name="jbarrya10@yahoo.com" userId="S::urn:spo:guest#jbarrya10@yahoo.com::" providerId="AD" clId="Web-{6A98A3C2-0A2E-F040-C04F-BDB40BD5E3BD}" dt="2022-05-24T15:32:05.594" v="572" actId="20577"/>
          <ac:spMkLst>
            <pc:docMk/>
            <pc:sldMk cId="769988001" sldId="315"/>
            <ac:spMk id="2" creationId="{9CCBCE3B-D1A2-448C-B2D0-0389F5C7C4E7}"/>
          </ac:spMkLst>
        </pc:spChg>
        <pc:spChg chg="mod">
          <ac:chgData name="jbarrya10@yahoo.com" userId="S::urn:spo:guest#jbarrya10@yahoo.com::" providerId="AD" clId="Web-{6A98A3C2-0A2E-F040-C04F-BDB40BD5E3BD}" dt="2022-05-24T15:41:46.546" v="809" actId="20577"/>
          <ac:spMkLst>
            <pc:docMk/>
            <pc:sldMk cId="769988001" sldId="315"/>
            <ac:spMk id="4" creationId="{C32DEBD4-07B2-CD87-E9F1-4D70B5E5F3AB}"/>
          </ac:spMkLst>
        </pc:spChg>
      </pc:sldChg>
      <pc:sldChg chg="modSp">
        <pc:chgData name="jbarrya10@yahoo.com" userId="S::urn:spo:guest#jbarrya10@yahoo.com::" providerId="AD" clId="Web-{6A98A3C2-0A2E-F040-C04F-BDB40BD5E3BD}" dt="2022-05-24T15:26:54.118" v="553" actId="20577"/>
        <pc:sldMkLst>
          <pc:docMk/>
          <pc:sldMk cId="1471510796" sldId="316"/>
        </pc:sldMkLst>
        <pc:spChg chg="mod">
          <ac:chgData name="jbarrya10@yahoo.com" userId="S::urn:spo:guest#jbarrya10@yahoo.com::" providerId="AD" clId="Web-{6A98A3C2-0A2E-F040-C04F-BDB40BD5E3BD}" dt="2022-05-24T15:23:28.738" v="427" actId="20577"/>
          <ac:spMkLst>
            <pc:docMk/>
            <pc:sldMk cId="1471510796" sldId="316"/>
            <ac:spMk id="2" creationId="{64E3F527-4E9F-4958-9105-657C0EEA6BD9}"/>
          </ac:spMkLst>
        </pc:spChg>
        <pc:spChg chg="mod">
          <ac:chgData name="jbarrya10@yahoo.com" userId="S::urn:spo:guest#jbarrya10@yahoo.com::" providerId="AD" clId="Web-{6A98A3C2-0A2E-F040-C04F-BDB40BD5E3BD}" dt="2022-05-24T15:26:54.118" v="553" actId="20577"/>
          <ac:spMkLst>
            <pc:docMk/>
            <pc:sldMk cId="1471510796" sldId="316"/>
            <ac:spMk id="3" creationId="{40D04832-7D21-4464-98B2-B4212A07C828}"/>
          </ac:spMkLst>
        </pc:spChg>
      </pc:sldChg>
      <pc:sldChg chg="modSp">
        <pc:chgData name="jbarrya10@yahoo.com" userId="S::urn:spo:guest#jbarrya10@yahoo.com::" providerId="AD" clId="Web-{6A98A3C2-0A2E-F040-C04F-BDB40BD5E3BD}" dt="2022-05-24T15:06:46.541" v="148" actId="20577"/>
        <pc:sldMkLst>
          <pc:docMk/>
          <pc:sldMk cId="16989614" sldId="319"/>
        </pc:sldMkLst>
        <pc:spChg chg="mod">
          <ac:chgData name="jbarrya10@yahoo.com" userId="S::urn:spo:guest#jbarrya10@yahoo.com::" providerId="AD" clId="Web-{6A98A3C2-0A2E-F040-C04F-BDB40BD5E3BD}" dt="2022-05-24T15:06:46.541" v="148" actId="20577"/>
          <ac:spMkLst>
            <pc:docMk/>
            <pc:sldMk cId="16989614" sldId="319"/>
            <ac:spMk id="3" creationId="{B31C90AF-8344-2AA1-0B41-0C6E4993DF98}"/>
          </ac:spMkLst>
        </pc:spChg>
      </pc:sldChg>
      <pc:sldChg chg="modSp new">
        <pc:chgData name="jbarrya10@yahoo.com" userId="S::urn:spo:guest#jbarrya10@yahoo.com::" providerId="AD" clId="Web-{6A98A3C2-0A2E-F040-C04F-BDB40BD5E3BD}" dt="2022-05-24T15:14:01.036" v="271" actId="20577"/>
        <pc:sldMkLst>
          <pc:docMk/>
          <pc:sldMk cId="1727623874" sldId="329"/>
        </pc:sldMkLst>
        <pc:spChg chg="mod">
          <ac:chgData name="jbarrya10@yahoo.com" userId="S::urn:spo:guest#jbarrya10@yahoo.com::" providerId="AD" clId="Web-{6A98A3C2-0A2E-F040-C04F-BDB40BD5E3BD}" dt="2022-05-24T15:14:01.036" v="271" actId="20577"/>
          <ac:spMkLst>
            <pc:docMk/>
            <pc:sldMk cId="1727623874" sldId="329"/>
            <ac:spMk id="2" creationId="{25F67556-9AF5-7727-7702-483C5CAB2BE1}"/>
          </ac:spMkLst>
        </pc:spChg>
      </pc:sldChg>
      <pc:sldChg chg="modSp new">
        <pc:chgData name="jbarrya10@yahoo.com" userId="S::urn:spo:guest#jbarrya10@yahoo.com::" providerId="AD" clId="Web-{6A98A3C2-0A2E-F040-C04F-BDB40BD5E3BD}" dt="2022-05-24T15:22:28.064" v="417" actId="20577"/>
        <pc:sldMkLst>
          <pc:docMk/>
          <pc:sldMk cId="4086301116" sldId="330"/>
        </pc:sldMkLst>
        <pc:spChg chg="mod">
          <ac:chgData name="jbarrya10@yahoo.com" userId="S::urn:spo:guest#jbarrya10@yahoo.com::" providerId="AD" clId="Web-{6A98A3C2-0A2E-F040-C04F-BDB40BD5E3BD}" dt="2022-05-24T15:17:19.260" v="286" actId="20577"/>
          <ac:spMkLst>
            <pc:docMk/>
            <pc:sldMk cId="4086301116" sldId="330"/>
            <ac:spMk id="2" creationId="{2CB48093-9F31-85A6-F4B7-53EBEB27E6B9}"/>
          </ac:spMkLst>
        </pc:spChg>
        <pc:spChg chg="mod">
          <ac:chgData name="jbarrya10@yahoo.com" userId="S::urn:spo:guest#jbarrya10@yahoo.com::" providerId="AD" clId="Web-{6A98A3C2-0A2E-F040-C04F-BDB40BD5E3BD}" dt="2022-05-24T15:22:28.064" v="417" actId="20577"/>
          <ac:spMkLst>
            <pc:docMk/>
            <pc:sldMk cId="4086301116" sldId="330"/>
            <ac:spMk id="3" creationId="{9EDFB8DD-BEB0-10C9-857A-7BD61B31D97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239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1.5 What influences your health behaviors?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026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1.6 The four types of communication skills.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843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1.7 What influences your decision making?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946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1.8 When creating goals, you should practice using</a:t>
            </a:r>
            <a:r>
              <a:rPr lang="en-US" baseline="0" dirty="0"/>
              <a:t> SMART goals.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235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1.9 Habits can be healthy or unhealthy.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517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4A54-C743-B648-9707-7C557037B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Developing Skills for Healthy Living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76BC-B654-7C43-B829-7F8A9EA03B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Live Well</a:t>
            </a:r>
            <a:r>
              <a:rPr lang="en-US"/>
              <a:t>: Foundations of High </a:t>
            </a:r>
            <a:r>
              <a:rPr lang="en-US" dirty="0"/>
              <a:t>School Health</a:t>
            </a:r>
          </a:p>
          <a:p>
            <a:r>
              <a:rPr lang="en-US" dirty="0"/>
              <a:t>Chapter 1, Lesson 2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80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10F59-D96B-3466-00D9-F9258A52B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Making Healthy Decisions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784C6-EEB9-8F63-0AEA-9B7EDCB84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Many factors influence your decision making. Making healthy decisions is critical to good health.</a:t>
            </a:r>
          </a:p>
        </p:txBody>
      </p:sp>
      <p:pic>
        <p:nvPicPr>
          <p:cNvPr id="5" name="Picture 4" descr="Arrows labeled Wants, Priorities, Needs, Attitude, and Values point toward the word Decisions in the center of a circle">
            <a:extLst>
              <a:ext uri="{FF2B5EF4-FFF2-40B4-BE49-F238E27FC236}">
                <a16:creationId xmlns:a16="http://schemas.microsoft.com/office/drawing/2014/main" id="{862E90E7-A9A7-4066-8958-BE5C10CED4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9504" y="3183221"/>
            <a:ext cx="3364992" cy="254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880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EE6F9-5132-4358-A0A6-13FE1D091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Setting Healthy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DBADA-881E-A224-7E2D-418E8BD59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Short-term goals</a:t>
            </a:r>
            <a:endParaRPr lang="en-US" b="1" dirty="0"/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Smaller targets you can reach in a shorter amount of time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Usually one day to one month</a:t>
            </a:r>
          </a:p>
          <a:p>
            <a:r>
              <a:rPr lang="en-US" b="1" dirty="0">
                <a:cs typeface="Arial"/>
              </a:rPr>
              <a:t>Long-term goals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Larger targets that require one to six months to achieve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1347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141B-7799-CBAF-CE95-96C71FC3E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SMART Goals</a:t>
            </a:r>
          </a:p>
        </p:txBody>
      </p:sp>
      <p:pic>
        <p:nvPicPr>
          <p:cNvPr id="6" name="Content Placeholder 5" descr="S is Specific. What exactly will you do? M is Measurable. How often? A is Achievable. Are you able to do it? R is Realistic. Does it make sense? T is Timely. How long will it take?">
            <a:extLst>
              <a:ext uri="{FF2B5EF4-FFF2-40B4-BE49-F238E27FC236}">
                <a16:creationId xmlns:a16="http://schemas.microsoft.com/office/drawing/2014/main" id="{910D9A70-02CB-A167-F7A0-28D72BB546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39817" y="2645923"/>
            <a:ext cx="5664365" cy="2143506"/>
          </a:xfrm>
        </p:spPr>
      </p:pic>
    </p:spTree>
    <p:extLst>
      <p:ext uri="{BB962C8B-B14F-4D97-AF65-F5344CB8AC3E}">
        <p14:creationId xmlns:p14="http://schemas.microsoft.com/office/powerpoint/2010/main" val="2247162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AA804-973C-E0F3-2FB5-600C90ABE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Practicing Healthy Behaviors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B3034-95EA-CC74-4DA8-AAD6261FD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Good health is a series of choices you make every day.</a:t>
            </a:r>
          </a:p>
          <a:p>
            <a:r>
              <a:rPr lang="en-US" dirty="0">
                <a:cs typeface="Arial"/>
              </a:rPr>
              <a:t>The only way to become healthy is to practice being healthy.</a:t>
            </a:r>
          </a:p>
          <a:p>
            <a:r>
              <a:rPr lang="en-US" dirty="0">
                <a:cs typeface="Arial"/>
              </a:rPr>
              <a:t>Try to develop these healthy habits: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Be physically active.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Eat a well-balanced diet.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Get enough quality sleep.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Be supportive and kind to others.</a:t>
            </a:r>
          </a:p>
        </p:txBody>
      </p:sp>
    </p:spTree>
    <p:extLst>
      <p:ext uri="{BB962C8B-B14F-4D97-AF65-F5344CB8AC3E}">
        <p14:creationId xmlns:p14="http://schemas.microsoft.com/office/powerpoint/2010/main" val="998030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382EE-E78A-FAD0-E267-D66400F43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Healthy Habits Versus Unhealthy Habits</a:t>
            </a:r>
          </a:p>
        </p:txBody>
      </p:sp>
      <p:pic>
        <p:nvPicPr>
          <p:cNvPr id="6" name="Content Placeholder 5" descr="Healthy: activity, whole foods, water, sleep, kindness, self-awareness. Unhealthy: inactivity, smoking, drugs, alcohol, energy drinks, aggressiveness">
            <a:extLst>
              <a:ext uri="{FF2B5EF4-FFF2-40B4-BE49-F238E27FC236}">
                <a16:creationId xmlns:a16="http://schemas.microsoft.com/office/drawing/2014/main" id="{6F71884E-AE4D-57C1-7FA4-C843B71CAB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b="6748"/>
          <a:stretch/>
        </p:blipFill>
        <p:spPr>
          <a:xfrm>
            <a:off x="1456944" y="1913414"/>
            <a:ext cx="6230112" cy="3893999"/>
          </a:xfrm>
        </p:spPr>
      </p:pic>
    </p:spTree>
    <p:extLst>
      <p:ext uri="{BB962C8B-B14F-4D97-AF65-F5344CB8AC3E}">
        <p14:creationId xmlns:p14="http://schemas.microsoft.com/office/powerpoint/2010/main" val="4040298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5F6E8-38C5-A402-BC83-34D6C9080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Advocating</a:t>
            </a:r>
            <a:br>
              <a:rPr lang="en-US" dirty="0"/>
            </a:br>
            <a:r>
              <a:rPr lang="en-US" dirty="0"/>
              <a:t>for Good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6F237-FC2A-7490-8DDB-75313CE3C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Part of good health is learning how to advocate for yourself and others.</a:t>
            </a:r>
          </a:p>
          <a:p>
            <a:r>
              <a:rPr lang="en-US" b="1" dirty="0">
                <a:cs typeface="Arial"/>
              </a:rPr>
              <a:t>Advocacy</a:t>
            </a:r>
            <a:r>
              <a:rPr lang="en-US" dirty="0">
                <a:cs typeface="Arial"/>
              </a:rPr>
              <a:t> is the process of supporting or promoting a cause or an issue.</a:t>
            </a:r>
          </a:p>
          <a:p>
            <a:r>
              <a:rPr lang="en-US" dirty="0">
                <a:cs typeface="Arial"/>
              </a:rPr>
              <a:t>You can advocate for your own health, for family members and friends, and for your community.</a:t>
            </a:r>
          </a:p>
        </p:txBody>
      </p:sp>
    </p:spTree>
    <p:extLst>
      <p:ext uri="{BB962C8B-B14F-4D97-AF65-F5344CB8AC3E}">
        <p14:creationId xmlns:p14="http://schemas.microsoft.com/office/powerpoint/2010/main" val="2430720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A7187-4BCA-895E-4BE0-FD257869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327C0-B536-D98B-5B80-66856FF03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Conduct research on the concept of wellness.</a:t>
            </a:r>
          </a:p>
          <a:p>
            <a:r>
              <a:rPr lang="en-US" dirty="0">
                <a:cs typeface="Arial"/>
              </a:rPr>
              <a:t>Using reliable sources, gather some facts about what wellness is, why it is important, and what we can do to improve it.</a:t>
            </a:r>
          </a:p>
          <a:p>
            <a:r>
              <a:rPr lang="en-US" dirty="0">
                <a:cs typeface="Arial"/>
              </a:rPr>
              <a:t>Use the information you’ve gathered to create a brochure or handout. </a:t>
            </a:r>
          </a:p>
          <a:p>
            <a:r>
              <a:rPr lang="en-US" dirty="0">
                <a:cs typeface="Arial"/>
              </a:rPr>
              <a:t>Focus on the key elements of plain language.</a:t>
            </a:r>
          </a:p>
        </p:txBody>
      </p:sp>
    </p:spTree>
    <p:extLst>
      <p:ext uri="{BB962C8B-B14F-4D97-AF65-F5344CB8AC3E}">
        <p14:creationId xmlns:p14="http://schemas.microsoft.com/office/powerpoint/2010/main" val="176393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08A9D229-FDDA-0742-9B1E-E35214C59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Write About It</a:t>
            </a:r>
            <a:endParaRPr lang="en-US" dirty="0"/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1DEAF473-9E74-1446-829C-B0D21D930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/>
              <a:buChar char="•"/>
            </a:pPr>
            <a:r>
              <a:rPr lang="en-US" dirty="0"/>
              <a:t>How hard or how easy is it for you to say no when a friend wants you to do something unhealthy or risky like drinking alcohol, vaping, or texting while driving? Why do you think it is easy or hard for you? </a:t>
            </a:r>
          </a:p>
          <a:p>
            <a:pPr>
              <a:buFont typeface="Arial,Sans-Serif"/>
              <a:buChar char="•"/>
            </a:pPr>
            <a:r>
              <a:rPr lang="en-US" dirty="0"/>
              <a:t>Explain your answer using an example</a:t>
            </a:r>
            <a:r>
              <a:rPr lang="en-US" dirty="0">
                <a:cs typeface="Arial"/>
              </a:rPr>
              <a:t> from your own life if possible.</a:t>
            </a:r>
          </a:p>
        </p:txBody>
      </p:sp>
    </p:spTree>
    <p:extLst>
      <p:ext uri="{BB962C8B-B14F-4D97-AF65-F5344CB8AC3E}">
        <p14:creationId xmlns:p14="http://schemas.microsoft.com/office/powerpoint/2010/main" val="2843138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9138B-7112-FCC8-DC6E-7E132936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C90AF-8344-2AA1-0B41-0C6E4993D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Explain what health literacy is and why it is important?</a:t>
            </a:r>
          </a:p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Explain each of the eight health skills?</a:t>
            </a:r>
          </a:p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Explain the difference between reliable and valid health information? </a:t>
            </a:r>
          </a:p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Describe advocacy using a real-world example related to health?</a:t>
            </a:r>
          </a:p>
          <a:p>
            <a:pPr>
              <a:buFont typeface="Arial"/>
              <a:buChar char="•"/>
            </a:pPr>
            <a:r>
              <a:rPr lang="en-US" dirty="0">
                <a:cs typeface="Arial"/>
              </a:rPr>
              <a:t>Apply effective verbal communication skills to enhance health?</a:t>
            </a:r>
          </a:p>
        </p:txBody>
      </p:sp>
    </p:spTree>
    <p:extLst>
      <p:ext uri="{BB962C8B-B14F-4D97-AF65-F5344CB8AC3E}">
        <p14:creationId xmlns:p14="http://schemas.microsoft.com/office/powerpoint/2010/main" val="16989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48093-9F31-85A6-F4B7-53EBEB27E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Health Literacy</a:t>
            </a:r>
            <a:br>
              <a:rPr lang="en-US" dirty="0"/>
            </a:br>
            <a:r>
              <a:rPr lang="en-US" dirty="0"/>
              <a:t>and Health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FB8DD-BEB0-10C9-857A-7BD61B31D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 person with good </a:t>
            </a:r>
            <a:r>
              <a:rPr lang="en-US" b="1" dirty="0">
                <a:cs typeface="Arial"/>
              </a:rPr>
              <a:t>health literacy</a:t>
            </a:r>
            <a:r>
              <a:rPr lang="en-US" dirty="0">
                <a:cs typeface="Arial"/>
              </a:rPr>
              <a:t> can find and understand basic health information and can use that information to make good health decisions.</a:t>
            </a:r>
          </a:p>
          <a:p>
            <a:r>
              <a:rPr lang="en-US" dirty="0">
                <a:cs typeface="Arial"/>
              </a:rPr>
              <a:t>Developing basic health skills enables you to put your knowledge into practice.</a:t>
            </a:r>
          </a:p>
          <a:p>
            <a:r>
              <a:rPr lang="en-US" dirty="0">
                <a:cs typeface="Arial"/>
              </a:rPr>
              <a:t>Healthy skills can become healthy habits.</a:t>
            </a:r>
          </a:p>
        </p:txBody>
      </p:sp>
    </p:spTree>
    <p:extLst>
      <p:ext uri="{BB962C8B-B14F-4D97-AF65-F5344CB8AC3E}">
        <p14:creationId xmlns:p14="http://schemas.microsoft.com/office/powerpoint/2010/main" val="4086301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3F527-4E9F-4958-9105-657C0EEA6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a typeface="+mj-lt"/>
                <a:cs typeface="+mj-lt"/>
              </a:rPr>
              <a:t>Health Skills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04832-7D21-4464-98B2-B4212A07C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Developing basic health knowledge</a:t>
            </a:r>
            <a:endParaRPr lang="en-CA" altLang="en-US" sz="2800" dirty="0">
              <a:solidFill>
                <a:schemeClr val="tx1"/>
              </a:solidFill>
              <a:cs typeface="Arial"/>
            </a:endParaRPr>
          </a:p>
          <a:p>
            <a:r>
              <a:rPr lang="en-CA" altLang="en-US" dirty="0"/>
              <a:t>Analyzing what influences your health</a:t>
            </a:r>
            <a:endParaRPr lang="en-CA" altLang="en-US" dirty="0">
              <a:cs typeface="Arial"/>
            </a:endParaRPr>
          </a:p>
          <a:p>
            <a:r>
              <a:rPr lang="en-CA" altLang="en-US" dirty="0"/>
              <a:t>Accessing valid and reliable health information and services</a:t>
            </a:r>
            <a:endParaRPr lang="en-CA" altLang="en-US" dirty="0">
              <a:cs typeface="Arial"/>
            </a:endParaRPr>
          </a:p>
          <a:p>
            <a:r>
              <a:rPr lang="en-CA" altLang="en-US" dirty="0">
                <a:cs typeface="Arial"/>
              </a:rPr>
              <a:t>Communicating your health needs</a:t>
            </a:r>
          </a:p>
          <a:p>
            <a:r>
              <a:rPr lang="en-CA" altLang="en-US" dirty="0">
                <a:cs typeface="Arial"/>
              </a:rPr>
              <a:t>Making healthy decisions</a:t>
            </a:r>
          </a:p>
          <a:p>
            <a:r>
              <a:rPr lang="en-CA" altLang="en-US" dirty="0">
                <a:cs typeface="Arial"/>
              </a:rPr>
              <a:t>Setting healthy goals</a:t>
            </a:r>
          </a:p>
          <a:p>
            <a:r>
              <a:rPr lang="en-CA" altLang="en-US" dirty="0">
                <a:cs typeface="Arial"/>
              </a:rPr>
              <a:t>Practicing healthy behaviors</a:t>
            </a:r>
          </a:p>
          <a:p>
            <a:r>
              <a:rPr lang="en-CA" altLang="en-US" dirty="0">
                <a:cs typeface="Arial"/>
              </a:rPr>
              <a:t>Advocating for good health for yourself and others</a:t>
            </a:r>
          </a:p>
        </p:txBody>
      </p:sp>
    </p:spTree>
    <p:extLst>
      <p:ext uri="{BB962C8B-B14F-4D97-AF65-F5344CB8AC3E}">
        <p14:creationId xmlns:p14="http://schemas.microsoft.com/office/powerpoint/2010/main" val="1471510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BCE3B-D1A2-448C-B2D0-0389F5C7C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949849" cy="133819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Health Knowledge</a:t>
            </a:r>
            <a:br>
              <a:rPr lang="en-US" dirty="0"/>
            </a:br>
            <a:r>
              <a:rPr lang="en-US" dirty="0"/>
              <a:t>and Health Literacy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2DEBD4-07B2-CD87-E9F1-4D70B5E5F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Knowing basic information allows you to understand accurate health information.</a:t>
            </a:r>
            <a:endParaRPr lang="en-US" dirty="0"/>
          </a:p>
          <a:p>
            <a:r>
              <a:rPr lang="en-US" b="1" dirty="0">
                <a:cs typeface="Arial"/>
              </a:rPr>
              <a:t>Health knowledge</a:t>
            </a:r>
            <a:r>
              <a:rPr lang="en-US" dirty="0">
                <a:cs typeface="Arial"/>
              </a:rPr>
              <a:t> helps you to not be confused or overwhelmed by health information.</a:t>
            </a:r>
          </a:p>
          <a:p>
            <a:r>
              <a:rPr lang="en-US" dirty="0">
                <a:ea typeface="+mn-lt"/>
                <a:cs typeface="+mn-lt"/>
              </a:rPr>
              <a:t>Finding, processing, and understanding health information and using it to make appropriate decisions and choose health services are all parts of developing </a:t>
            </a:r>
            <a:r>
              <a:rPr lang="en-US" b="1" dirty="0">
                <a:ea typeface="+mn-lt"/>
                <a:cs typeface="+mn-lt"/>
              </a:rPr>
              <a:t>health literacy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sz="1200" i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998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1128D-530D-E8FD-C05D-2E57D7734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What Influences Your Health Behaviors?</a:t>
            </a:r>
          </a:p>
        </p:txBody>
      </p:sp>
      <p:pic>
        <p:nvPicPr>
          <p:cNvPr id="5" name="Content Placeholder 4" descr="Your Health Behaviors appears in the center of a circle, surrounded by the words family; culture; school; media; norms and expectations; policies, rules, laws; values and beliefs; community; peers">
            <a:extLst>
              <a:ext uri="{FF2B5EF4-FFF2-40B4-BE49-F238E27FC236}">
                <a16:creationId xmlns:a16="http://schemas.microsoft.com/office/drawing/2014/main" id="{F9C6CFD7-19A8-F4DD-F2E0-38E8F5933D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04938" y="2196960"/>
            <a:ext cx="3534124" cy="3534124"/>
          </a:xfrm>
        </p:spPr>
      </p:pic>
    </p:spTree>
    <p:extLst>
      <p:ext uri="{BB962C8B-B14F-4D97-AF65-F5344CB8AC3E}">
        <p14:creationId xmlns:p14="http://schemas.microsoft.com/office/powerpoint/2010/main" val="2175065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D6773-D717-EBE1-CA6C-5EC951FBC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3600" dirty="0"/>
              <a:t>Accessing Valid and Reliable Health Information</a:t>
            </a:r>
            <a:br>
              <a:rPr lang="en-US" sz="3600" dirty="0"/>
            </a:br>
            <a:r>
              <a:rPr lang="en-US" sz="3600" dirty="0"/>
              <a:t>and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F292C-0756-7F1A-362B-01289C11B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Valid information = logically and factually accurate</a:t>
            </a:r>
          </a:p>
          <a:p>
            <a:r>
              <a:rPr lang="en-US" dirty="0">
                <a:cs typeface="Arial"/>
              </a:rPr>
              <a:t>Reliable information = consistent across sources and dependable</a:t>
            </a:r>
          </a:p>
          <a:p>
            <a:r>
              <a:rPr lang="en-US" dirty="0">
                <a:cs typeface="Arial"/>
              </a:rPr>
              <a:t>Reliable websites often end in .gov, .edu, and .org.</a:t>
            </a:r>
          </a:p>
        </p:txBody>
      </p:sp>
    </p:spTree>
    <p:extLst>
      <p:ext uri="{BB962C8B-B14F-4D97-AF65-F5344CB8AC3E}">
        <p14:creationId xmlns:p14="http://schemas.microsoft.com/office/powerpoint/2010/main" val="2304782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1EEE7-5145-9C09-AFEB-3BC8E8107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Communicating Your Health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3A2F2-3CF8-C314-2C9B-BE0656633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Communication skills influence your health behaviors in many ways.</a:t>
            </a:r>
          </a:p>
        </p:txBody>
      </p:sp>
      <p:pic>
        <p:nvPicPr>
          <p:cNvPr id="5" name="Picture 4" descr="1. Refusal skills, 2. Active listening skills, 3. I messages, 4. Conflict resolution">
            <a:extLst>
              <a:ext uri="{FF2B5EF4-FFF2-40B4-BE49-F238E27FC236}">
                <a16:creationId xmlns:a16="http://schemas.microsoft.com/office/drawing/2014/main" id="{ACBAD773-A337-438F-94E3-3328C440AF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4009" y="3074702"/>
            <a:ext cx="4986528" cy="185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515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</TotalTime>
  <Words>617</Words>
  <Application>Microsoft Office PowerPoint</Application>
  <PresentationFormat>On-screen Show (4:3)</PresentationFormat>
  <Paragraphs>74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Arial,Sans-Serif</vt:lpstr>
      <vt:lpstr>Calibri</vt:lpstr>
      <vt:lpstr>Office Theme</vt:lpstr>
      <vt:lpstr>Developing Skills for Healthy Living</vt:lpstr>
      <vt:lpstr>Write About It</vt:lpstr>
      <vt:lpstr>Can you . . .</vt:lpstr>
      <vt:lpstr>Health Literacy and Health Skills</vt:lpstr>
      <vt:lpstr>Health Skills</vt:lpstr>
      <vt:lpstr>Health Knowledge and Health Literacy</vt:lpstr>
      <vt:lpstr>What Influences Your Health Behaviors?</vt:lpstr>
      <vt:lpstr>Accessing Valid and Reliable Health Information and Services</vt:lpstr>
      <vt:lpstr>Communicating Your Health Needs</vt:lpstr>
      <vt:lpstr>Making Healthy Decisions</vt:lpstr>
      <vt:lpstr>Setting Healthy Goals</vt:lpstr>
      <vt:lpstr>SMART Goals</vt:lpstr>
      <vt:lpstr>Practicing Healthy Behaviors</vt:lpstr>
      <vt:lpstr>Healthy Habits Versus Unhealthy Habits</vt:lpstr>
      <vt:lpstr>Advocating for Good Health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My Health</dc:title>
  <dc:creator>Human Kinetics</dc:creator>
  <cp:lastModifiedBy>Melissa Feld</cp:lastModifiedBy>
  <cp:revision>856</cp:revision>
  <dcterms:created xsi:type="dcterms:W3CDTF">2020-04-29T19:38:00Z</dcterms:created>
  <dcterms:modified xsi:type="dcterms:W3CDTF">2023-01-04T17:55:45Z</dcterms:modified>
</cp:coreProperties>
</file>