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257" r:id="rId2"/>
    <p:sldId id="337" r:id="rId3"/>
    <p:sldId id="334" r:id="rId4"/>
    <p:sldId id="335" r:id="rId5"/>
    <p:sldId id="330" r:id="rId6"/>
    <p:sldId id="316" r:id="rId7"/>
    <p:sldId id="315" r:id="rId8"/>
    <p:sldId id="338" r:id="rId9"/>
    <p:sldId id="320" r:id="rId10"/>
    <p:sldId id="321" r:id="rId11"/>
    <p:sldId id="322" r:id="rId12"/>
    <p:sldId id="323" r:id="rId13"/>
    <p:sldId id="32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CD8D72-2C0E-B6EA-9F84-93C4F70EFE95}" v="308" dt="2022-05-24T21:33:20.661"/>
    <p1510:client id="{1996537B-60FB-E22E-31B8-B601792592A3}" v="917" dt="2022-05-24T19:16:09.094"/>
    <p1510:client id="{1CB15461-3281-2FC1-906F-7A0798DFFA0E}" v="6" dt="2022-05-24T21:13:25.061"/>
    <p1510:client id="{2272C600-89A4-66E4-5BFD-E589E861DB3D}" v="266" dt="2022-05-25T14:37:38.660"/>
    <p1510:client id="{49E0CD5E-5C57-5C4E-1C04-CAE5B489C538}" v="166" dt="2022-05-22T20:55:00.731"/>
    <p1510:client id="{587EBA0A-19C0-CF3A-5B74-93DBE206831B}" v="1" dt="2022-05-20T20:17:15.799"/>
    <p1510:client id="{6A79C26E-26EB-3A57-F2CD-7269CD96249E}" v="950" dt="2022-05-25T05:07:01.219"/>
    <p1510:client id="{6A98A3C2-0A2E-F040-C04F-BDB40BD5E3BD}" v="797" dt="2022-05-24T15:41:46.546"/>
    <p1510:client id="{780BC665-C45A-E6EE-FAEA-57033778F0D2}" v="1" dt="2022-05-20T20:15:08.787"/>
    <p1510:client id="{7E686512-CA86-5AB9-DBDD-67F0909FFCC4}" v="828" dt="2022-05-23T20:44:21.167"/>
    <p1510:client id="{B980DDB4-52B3-8585-C57F-3D58B6D45939}" v="281" dt="2022-05-22T21:33:39.491"/>
    <p1510:client id="{BA87F162-916C-9416-2988-A519C3187869}" v="402" dt="2022-05-20T21:37:53.952"/>
    <p1510:client id="{CA96A71A-69CB-6336-0686-3BE60A05B6A5}" v="223" dt="2022-05-23T15:37:51.610"/>
    <p1510:client id="{D6D5CB01-8F91-FFD0-05DD-6A4E125F1F85}" v="52" dt="2022-05-25T14:40:37.359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14CD8D72-2C0E-B6EA-9F84-93C4F70EFE95}"/>
    <pc:docChg chg="addSld delSld modSld">
      <pc:chgData name="jbarrya10@yahoo.com" userId="S::urn:spo:guest#jbarrya10@yahoo.com::" providerId="AD" clId="Web-{14CD8D72-2C0E-B6EA-9F84-93C4F70EFE95}" dt="2022-05-24T21:33:20.661" v="306"/>
      <pc:docMkLst>
        <pc:docMk/>
      </pc:docMkLst>
      <pc:sldChg chg="modSp">
        <pc:chgData name="jbarrya10@yahoo.com" userId="S::urn:spo:guest#jbarrya10@yahoo.com::" providerId="AD" clId="Web-{14CD8D72-2C0E-B6EA-9F84-93C4F70EFE95}" dt="2022-05-24T21:15:58.962" v="8" actId="20577"/>
        <pc:sldMkLst>
          <pc:docMk/>
          <pc:sldMk cId="1992805741" sldId="257"/>
        </pc:sldMkLst>
        <pc:spChg chg="mod">
          <ac:chgData name="jbarrya10@yahoo.com" userId="S::urn:spo:guest#jbarrya10@yahoo.com::" providerId="AD" clId="Web-{14CD8D72-2C0E-B6EA-9F84-93C4F70EFE95}" dt="2022-05-24T21:15:58.962" v="8" actId="20577"/>
          <ac:spMkLst>
            <pc:docMk/>
            <pc:sldMk cId="1992805741" sldId="257"/>
            <ac:spMk id="2" creationId="{665A4A54-C743-B648-9707-7C557037BEC2}"/>
          </ac:spMkLst>
        </pc:spChg>
        <pc:spChg chg="mod">
          <ac:chgData name="jbarrya10@yahoo.com" userId="S::urn:spo:guest#jbarrya10@yahoo.com::" providerId="AD" clId="Web-{14CD8D72-2C0E-B6EA-9F84-93C4F70EFE95}" dt="2022-05-24T21:15:38.743" v="0" actId="20577"/>
          <ac:spMkLst>
            <pc:docMk/>
            <pc:sldMk cId="1992805741" sldId="257"/>
            <ac:spMk id="3" creationId="{477C76BC-B654-7C43-B829-7F8A9EA03B3A}"/>
          </ac:spMkLst>
        </pc:spChg>
      </pc:sldChg>
      <pc:sldChg chg="modSp">
        <pc:chgData name="jbarrya10@yahoo.com" userId="S::urn:spo:guest#jbarrya10@yahoo.com::" providerId="AD" clId="Web-{14CD8D72-2C0E-B6EA-9F84-93C4F70EFE95}" dt="2022-05-24T21:22:22.128" v="91" actId="20577"/>
        <pc:sldMkLst>
          <pc:docMk/>
          <pc:sldMk cId="2843138644" sldId="281"/>
        </pc:sldMkLst>
        <pc:spChg chg="mod">
          <ac:chgData name="jbarrya10@yahoo.com" userId="S::urn:spo:guest#jbarrya10@yahoo.com::" providerId="AD" clId="Web-{14CD8D72-2C0E-B6EA-9F84-93C4F70EFE95}" dt="2022-05-24T21:22:22.128" v="91" actId="20577"/>
          <ac:spMkLst>
            <pc:docMk/>
            <pc:sldMk cId="2843138644" sldId="281"/>
            <ac:spMk id="3075" creationId="{1DEAF473-9E74-1446-829C-B0D21D9302BB}"/>
          </ac:spMkLst>
        </pc:spChg>
      </pc:sldChg>
      <pc:sldChg chg="del">
        <pc:chgData name="jbarrya10@yahoo.com" userId="S::urn:spo:guest#jbarrya10@yahoo.com::" providerId="AD" clId="Web-{14CD8D72-2C0E-B6EA-9F84-93C4F70EFE95}" dt="2022-05-24T21:33:20.661" v="306"/>
        <pc:sldMkLst>
          <pc:docMk/>
          <pc:sldMk cId="16989614" sldId="319"/>
        </pc:sldMkLst>
      </pc:sldChg>
      <pc:sldChg chg="modSp new">
        <pc:chgData name="jbarrya10@yahoo.com" userId="S::urn:spo:guest#jbarrya10@yahoo.com::" providerId="AD" clId="Web-{14CD8D72-2C0E-B6EA-9F84-93C4F70EFE95}" dt="2022-05-24T21:32:38.363" v="302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14CD8D72-2C0E-B6EA-9F84-93C4F70EFE95}" dt="2022-05-24T21:32:38.363" v="302" actId="20577"/>
          <ac:spMkLst>
            <pc:docMk/>
            <pc:sldMk cId="168072434" sldId="334"/>
            <ac:spMk id="2" creationId="{DF6BE390-AACD-958D-8B14-3F2DAB91ACA8}"/>
          </ac:spMkLst>
        </pc:spChg>
        <pc:spChg chg="mod">
          <ac:chgData name="jbarrya10@yahoo.com" userId="S::urn:spo:guest#jbarrya10@yahoo.com::" providerId="AD" clId="Web-{14CD8D72-2C0E-B6EA-9F84-93C4F70EFE95}" dt="2022-05-24T21:29:58.233" v="229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 new">
        <pc:chgData name="jbarrya10@yahoo.com" userId="S::urn:spo:guest#jbarrya10@yahoo.com::" providerId="AD" clId="Web-{14CD8D72-2C0E-B6EA-9F84-93C4F70EFE95}" dt="2022-05-24T21:32:58.722" v="305" actId="20577"/>
        <pc:sldMkLst>
          <pc:docMk/>
          <pc:sldMk cId="2908265269" sldId="335"/>
        </pc:sldMkLst>
        <pc:spChg chg="mod">
          <ac:chgData name="jbarrya10@yahoo.com" userId="S::urn:spo:guest#jbarrya10@yahoo.com::" providerId="AD" clId="Web-{14CD8D72-2C0E-B6EA-9F84-93C4F70EFE95}" dt="2022-05-24T21:32:58.722" v="305" actId="20577"/>
          <ac:spMkLst>
            <pc:docMk/>
            <pc:sldMk cId="2908265269" sldId="335"/>
            <ac:spMk id="2" creationId="{5AAEFAE5-6683-94E3-F5E9-D9847461B837}"/>
          </ac:spMkLst>
        </pc:spChg>
        <pc:spChg chg="mod">
          <ac:chgData name="jbarrya10@yahoo.com" userId="S::urn:spo:guest#jbarrya10@yahoo.com::" providerId="AD" clId="Web-{14CD8D72-2C0E-B6EA-9F84-93C4F70EFE95}" dt="2022-05-24T21:32:21.222" v="300" actId="20577"/>
          <ac:spMkLst>
            <pc:docMk/>
            <pc:sldMk cId="2908265269" sldId="335"/>
            <ac:spMk id="3" creationId="{0208884C-34FB-4B8D-378F-4EEFF5178559}"/>
          </ac:spMkLst>
        </pc:spChg>
      </pc:sldChg>
    </pc:docChg>
  </pc:docChgLst>
  <pc:docChgLst>
    <pc:chgData name="jbarrya10@yahoo.com" userId="S::urn:spo:guest#jbarrya10@yahoo.com::" providerId="AD" clId="Web-{6A79C26E-26EB-3A57-F2CD-7269CD96249E}"/>
    <pc:docChg chg="addSld modSld">
      <pc:chgData name="jbarrya10@yahoo.com" userId="S::urn:spo:guest#jbarrya10@yahoo.com::" providerId="AD" clId="Web-{6A79C26E-26EB-3A57-F2CD-7269CD96249E}" dt="2022-05-25T05:07:01.219" v="940" actId="20577"/>
      <pc:docMkLst>
        <pc:docMk/>
      </pc:docMkLst>
      <pc:sldChg chg="modSp">
        <pc:chgData name="jbarrya10@yahoo.com" userId="S::urn:spo:guest#jbarrya10@yahoo.com::" providerId="AD" clId="Web-{6A79C26E-26EB-3A57-F2CD-7269CD96249E}" dt="2022-05-25T04:45:06.294" v="450" actId="20577"/>
        <pc:sldMkLst>
          <pc:docMk/>
          <pc:sldMk cId="3008710504" sldId="303"/>
        </pc:sldMkLst>
        <pc:spChg chg="mod">
          <ac:chgData name="jbarrya10@yahoo.com" userId="S::urn:spo:guest#jbarrya10@yahoo.com::" providerId="AD" clId="Web-{6A79C26E-26EB-3A57-F2CD-7269CD96249E}" dt="2022-05-25T04:43:41.039" v="437" actId="20577"/>
          <ac:spMkLst>
            <pc:docMk/>
            <pc:sldMk cId="3008710504" sldId="303"/>
            <ac:spMk id="2" creationId="{4A6AE1CE-3C45-407A-1214-006F83F7C0D3}"/>
          </ac:spMkLst>
        </pc:spChg>
        <pc:spChg chg="mod">
          <ac:chgData name="jbarrya10@yahoo.com" userId="S::urn:spo:guest#jbarrya10@yahoo.com::" providerId="AD" clId="Web-{6A79C26E-26EB-3A57-F2CD-7269CD96249E}" dt="2022-05-25T04:45:06.294" v="450" actId="20577"/>
          <ac:spMkLst>
            <pc:docMk/>
            <pc:sldMk cId="3008710504" sldId="303"/>
            <ac:spMk id="7" creationId="{777CE68B-A047-B1C6-8F72-4F0ABBA3FF6B}"/>
          </ac:spMkLst>
        </pc:spChg>
      </pc:sldChg>
      <pc:sldChg chg="modSp">
        <pc:chgData name="jbarrya10@yahoo.com" userId="S::urn:spo:guest#jbarrya10@yahoo.com::" providerId="AD" clId="Web-{6A79C26E-26EB-3A57-F2CD-7269CD96249E}" dt="2022-05-25T04:40:28.152" v="411" actId="20577"/>
        <pc:sldMkLst>
          <pc:docMk/>
          <pc:sldMk cId="769988001" sldId="315"/>
        </pc:sldMkLst>
        <pc:spChg chg="mod">
          <ac:chgData name="jbarrya10@yahoo.com" userId="S::urn:spo:guest#jbarrya10@yahoo.com::" providerId="AD" clId="Web-{6A79C26E-26EB-3A57-F2CD-7269CD96249E}" dt="2022-05-25T04:36:49.702" v="376" actId="20577"/>
          <ac:spMkLst>
            <pc:docMk/>
            <pc:sldMk cId="769988001" sldId="315"/>
            <ac:spMk id="2" creationId="{9CCBCE3B-D1A2-448C-B2D0-0389F5C7C4E7}"/>
          </ac:spMkLst>
        </pc:spChg>
        <pc:spChg chg="mod">
          <ac:chgData name="jbarrya10@yahoo.com" userId="S::urn:spo:guest#jbarrya10@yahoo.com::" providerId="AD" clId="Web-{6A79C26E-26EB-3A57-F2CD-7269CD96249E}" dt="2022-05-25T04:40:28.152" v="411" actId="20577"/>
          <ac:spMkLst>
            <pc:docMk/>
            <pc:sldMk cId="769988001" sldId="315"/>
            <ac:spMk id="4" creationId="{C32DEBD4-07B2-CD87-E9F1-4D70B5E5F3AB}"/>
          </ac:spMkLst>
        </pc:spChg>
      </pc:sldChg>
      <pc:sldChg chg="modSp">
        <pc:chgData name="jbarrya10@yahoo.com" userId="S::urn:spo:guest#jbarrya10@yahoo.com::" providerId="AD" clId="Web-{6A79C26E-26EB-3A57-F2CD-7269CD96249E}" dt="2022-05-25T04:38:03.940" v="388" actId="20577"/>
        <pc:sldMkLst>
          <pc:docMk/>
          <pc:sldMk cId="1471510796" sldId="316"/>
        </pc:sldMkLst>
        <pc:spChg chg="mod">
          <ac:chgData name="jbarrya10@yahoo.com" userId="S::urn:spo:guest#jbarrya10@yahoo.com::" providerId="AD" clId="Web-{6A79C26E-26EB-3A57-F2CD-7269CD96249E}" dt="2022-05-25T04:36:57.093" v="377" actId="20577"/>
          <ac:spMkLst>
            <pc:docMk/>
            <pc:sldMk cId="1471510796" sldId="316"/>
            <ac:spMk id="2" creationId="{64E3F527-4E9F-4958-9105-657C0EEA6BD9}"/>
          </ac:spMkLst>
        </pc:spChg>
        <pc:spChg chg="mod">
          <ac:chgData name="jbarrya10@yahoo.com" userId="S::urn:spo:guest#jbarrya10@yahoo.com::" providerId="AD" clId="Web-{6A79C26E-26EB-3A57-F2CD-7269CD96249E}" dt="2022-05-25T04:38:03.940" v="388" actId="20577"/>
          <ac:spMkLst>
            <pc:docMk/>
            <pc:sldMk cId="1471510796" sldId="316"/>
            <ac:spMk id="3" creationId="{40D04832-7D21-4464-98B2-B4212A07C828}"/>
          </ac:spMkLst>
        </pc:spChg>
      </pc:sldChg>
      <pc:sldChg chg="modSp">
        <pc:chgData name="jbarrya10@yahoo.com" userId="S::urn:spo:guest#jbarrya10@yahoo.com::" providerId="AD" clId="Web-{6A79C26E-26EB-3A57-F2CD-7269CD96249E}" dt="2022-05-25T04:50:30.690" v="604" actId="20577"/>
        <pc:sldMkLst>
          <pc:docMk/>
          <pc:sldMk cId="2304782991" sldId="320"/>
        </pc:sldMkLst>
        <pc:spChg chg="mod">
          <ac:chgData name="jbarrya10@yahoo.com" userId="S::urn:spo:guest#jbarrya10@yahoo.com::" providerId="AD" clId="Web-{6A79C26E-26EB-3A57-F2CD-7269CD96249E}" dt="2022-05-25T04:46:03.938" v="458" actId="20577"/>
          <ac:spMkLst>
            <pc:docMk/>
            <pc:sldMk cId="2304782991" sldId="320"/>
            <ac:spMk id="2" creationId="{E6AD6773-D717-EBE1-CA6C-5EC951FBCE85}"/>
          </ac:spMkLst>
        </pc:spChg>
        <pc:spChg chg="mod">
          <ac:chgData name="jbarrya10@yahoo.com" userId="S::urn:spo:guest#jbarrya10@yahoo.com::" providerId="AD" clId="Web-{6A79C26E-26EB-3A57-F2CD-7269CD96249E}" dt="2022-05-25T04:50:30.690" v="604" actId="20577"/>
          <ac:spMkLst>
            <pc:docMk/>
            <pc:sldMk cId="2304782991" sldId="320"/>
            <ac:spMk id="3" creationId="{376F292C-0756-7F1A-362B-01289C11BB56}"/>
          </ac:spMkLst>
        </pc:spChg>
      </pc:sldChg>
      <pc:sldChg chg="modSp">
        <pc:chgData name="jbarrya10@yahoo.com" userId="S::urn:spo:guest#jbarrya10@yahoo.com::" providerId="AD" clId="Web-{6A79C26E-26EB-3A57-F2CD-7269CD96249E}" dt="2022-05-25T04:54:28.346" v="627" actId="20577"/>
        <pc:sldMkLst>
          <pc:docMk/>
          <pc:sldMk cId="1533515302" sldId="321"/>
        </pc:sldMkLst>
        <pc:spChg chg="mod">
          <ac:chgData name="jbarrya10@yahoo.com" userId="S::urn:spo:guest#jbarrya10@yahoo.com::" providerId="AD" clId="Web-{6A79C26E-26EB-3A57-F2CD-7269CD96249E}" dt="2022-05-25T04:52:11.291" v="613" actId="20577"/>
          <ac:spMkLst>
            <pc:docMk/>
            <pc:sldMk cId="1533515302" sldId="321"/>
            <ac:spMk id="2" creationId="{A701EEE7-5145-9C09-AFEB-3BC8E8107601}"/>
          </ac:spMkLst>
        </pc:spChg>
        <pc:spChg chg="mod">
          <ac:chgData name="jbarrya10@yahoo.com" userId="S::urn:spo:guest#jbarrya10@yahoo.com::" providerId="AD" clId="Web-{6A79C26E-26EB-3A57-F2CD-7269CD96249E}" dt="2022-05-25T04:54:28.346" v="627" actId="20577"/>
          <ac:spMkLst>
            <pc:docMk/>
            <pc:sldMk cId="1533515302" sldId="321"/>
            <ac:spMk id="3" creationId="{4A63A2F2-3CF8-C314-2C9B-BE0656633A2C}"/>
          </ac:spMkLst>
        </pc:spChg>
      </pc:sldChg>
      <pc:sldChg chg="modSp">
        <pc:chgData name="jbarrya10@yahoo.com" userId="S::urn:spo:guest#jbarrya10@yahoo.com::" providerId="AD" clId="Web-{6A79C26E-26EB-3A57-F2CD-7269CD96249E}" dt="2022-05-25T04:59:11.629" v="754" actId="20577"/>
        <pc:sldMkLst>
          <pc:docMk/>
          <pc:sldMk cId="575880172" sldId="322"/>
        </pc:sldMkLst>
        <pc:spChg chg="mod">
          <ac:chgData name="jbarrya10@yahoo.com" userId="S::urn:spo:guest#jbarrya10@yahoo.com::" providerId="AD" clId="Web-{6A79C26E-26EB-3A57-F2CD-7269CD96249E}" dt="2022-05-25T04:54:53.051" v="632" actId="20577"/>
          <ac:spMkLst>
            <pc:docMk/>
            <pc:sldMk cId="575880172" sldId="322"/>
            <ac:spMk id="2" creationId="{E4210F59-D96B-3466-00D9-F9258A52BF36}"/>
          </ac:spMkLst>
        </pc:spChg>
        <pc:spChg chg="mod">
          <ac:chgData name="jbarrya10@yahoo.com" userId="S::urn:spo:guest#jbarrya10@yahoo.com::" providerId="AD" clId="Web-{6A79C26E-26EB-3A57-F2CD-7269CD96249E}" dt="2022-05-25T04:59:11.629" v="754" actId="20577"/>
          <ac:spMkLst>
            <pc:docMk/>
            <pc:sldMk cId="575880172" sldId="322"/>
            <ac:spMk id="3" creationId="{CDF784C6-EEB9-8F63-0AEA-9B7EDCB84BFF}"/>
          </ac:spMkLst>
        </pc:spChg>
      </pc:sldChg>
      <pc:sldChg chg="modSp">
        <pc:chgData name="jbarrya10@yahoo.com" userId="S::urn:spo:guest#jbarrya10@yahoo.com::" providerId="AD" clId="Web-{6A79C26E-26EB-3A57-F2CD-7269CD96249E}" dt="2022-05-25T05:07:01.219" v="940" actId="20577"/>
        <pc:sldMkLst>
          <pc:docMk/>
          <pc:sldMk cId="1791347942" sldId="323"/>
        </pc:sldMkLst>
        <pc:spChg chg="mod">
          <ac:chgData name="jbarrya10@yahoo.com" userId="S::urn:spo:guest#jbarrya10@yahoo.com::" providerId="AD" clId="Web-{6A79C26E-26EB-3A57-F2CD-7269CD96249E}" dt="2022-05-25T05:00:20.258" v="769" actId="20577"/>
          <ac:spMkLst>
            <pc:docMk/>
            <pc:sldMk cId="1791347942" sldId="323"/>
            <ac:spMk id="2" creationId="{478EE6F9-5132-4358-A0A6-13FE1D0912A2}"/>
          </ac:spMkLst>
        </pc:spChg>
        <pc:spChg chg="mod">
          <ac:chgData name="jbarrya10@yahoo.com" userId="S::urn:spo:guest#jbarrya10@yahoo.com::" providerId="AD" clId="Web-{6A79C26E-26EB-3A57-F2CD-7269CD96249E}" dt="2022-05-25T05:07:01.219" v="940" actId="20577"/>
          <ac:spMkLst>
            <pc:docMk/>
            <pc:sldMk cId="1791347942" sldId="323"/>
            <ac:spMk id="3" creationId="{ADDDBADA-881E-A224-7E2D-418E8BD592BE}"/>
          </ac:spMkLst>
        </pc:spChg>
      </pc:sldChg>
      <pc:sldChg chg="modSp">
        <pc:chgData name="jbarrya10@yahoo.com" userId="S::urn:spo:guest#jbarrya10@yahoo.com::" providerId="AD" clId="Web-{6A79C26E-26EB-3A57-F2CD-7269CD96249E}" dt="2022-05-25T04:25:25.643" v="68" actId="20577"/>
        <pc:sldMkLst>
          <pc:docMk/>
          <pc:sldMk cId="1727623874" sldId="329"/>
        </pc:sldMkLst>
        <pc:spChg chg="mod">
          <ac:chgData name="jbarrya10@yahoo.com" userId="S::urn:spo:guest#jbarrya10@yahoo.com::" providerId="AD" clId="Web-{6A79C26E-26EB-3A57-F2CD-7269CD96249E}" dt="2022-05-25T04:25:25.643" v="68" actId="20577"/>
          <ac:spMkLst>
            <pc:docMk/>
            <pc:sldMk cId="1727623874" sldId="329"/>
            <ac:spMk id="2" creationId="{25F67556-9AF5-7727-7702-483C5CAB2BE1}"/>
          </ac:spMkLst>
        </pc:spChg>
      </pc:sldChg>
      <pc:sldChg chg="modSp">
        <pc:chgData name="jbarrya10@yahoo.com" userId="S::urn:spo:guest#jbarrya10@yahoo.com::" providerId="AD" clId="Web-{6A79C26E-26EB-3A57-F2CD-7269CD96249E}" dt="2022-05-25T04:23:51.231" v="67" actId="20577"/>
        <pc:sldMkLst>
          <pc:docMk/>
          <pc:sldMk cId="4086301116" sldId="330"/>
        </pc:sldMkLst>
        <pc:spChg chg="mod">
          <ac:chgData name="jbarrya10@yahoo.com" userId="S::urn:spo:guest#jbarrya10@yahoo.com::" providerId="AD" clId="Web-{6A79C26E-26EB-3A57-F2CD-7269CD96249E}" dt="2022-05-25T04:20:10.530" v="7" actId="20577"/>
          <ac:spMkLst>
            <pc:docMk/>
            <pc:sldMk cId="4086301116" sldId="330"/>
            <ac:spMk id="2" creationId="{2CB48093-9F31-85A6-F4B7-53EBEB27E6B9}"/>
          </ac:spMkLst>
        </pc:spChg>
        <pc:spChg chg="mod">
          <ac:chgData name="jbarrya10@yahoo.com" userId="S::urn:spo:guest#jbarrya10@yahoo.com::" providerId="AD" clId="Web-{6A79C26E-26EB-3A57-F2CD-7269CD96249E}" dt="2022-05-25T04:23:51.231" v="67" actId="20577"/>
          <ac:spMkLst>
            <pc:docMk/>
            <pc:sldMk cId="4086301116" sldId="330"/>
            <ac:spMk id="3" creationId="{9EDFB8DD-BEB0-10C9-857A-7BD61B31D977}"/>
          </ac:spMkLst>
        </pc:spChg>
      </pc:sldChg>
      <pc:sldChg chg="modSp new">
        <pc:chgData name="jbarrya10@yahoo.com" userId="S::urn:spo:guest#jbarrya10@yahoo.com::" providerId="AD" clId="Web-{6A79C26E-26EB-3A57-F2CD-7269CD96249E}" dt="2022-05-25T04:42:42.770" v="428" actId="20577"/>
        <pc:sldMkLst>
          <pc:docMk/>
          <pc:sldMk cId="4033211030" sldId="336"/>
        </pc:sldMkLst>
        <pc:spChg chg="mod">
          <ac:chgData name="jbarrya10@yahoo.com" userId="S::urn:spo:guest#jbarrya10@yahoo.com::" providerId="AD" clId="Web-{6A79C26E-26EB-3A57-F2CD-7269CD96249E}" dt="2022-05-25T04:42:42.770" v="428" actId="20577"/>
          <ac:spMkLst>
            <pc:docMk/>
            <pc:sldMk cId="4033211030" sldId="336"/>
            <ac:spMk id="2" creationId="{B928F777-919F-2935-0662-47121E37C4A2}"/>
          </ac:spMkLst>
        </pc:spChg>
      </pc:sldChg>
    </pc:docChg>
  </pc:docChgLst>
  <pc:docChgLst>
    <pc:chgData name="jbarrya10@yahoo.com" userId="S::urn:spo:guest#jbarrya10@yahoo.com::" providerId="AD" clId="Web-{D6D5CB01-8F91-FFD0-05DD-6A4E125F1F85}"/>
    <pc:docChg chg="modSld">
      <pc:chgData name="jbarrya10@yahoo.com" userId="S::urn:spo:guest#jbarrya10@yahoo.com::" providerId="AD" clId="Web-{D6D5CB01-8F91-FFD0-05DD-6A4E125F1F85}" dt="2022-05-25T14:40:37.359" v="52" actId="14100"/>
      <pc:docMkLst>
        <pc:docMk/>
      </pc:docMkLst>
      <pc:sldChg chg="modSp">
        <pc:chgData name="jbarrya10@yahoo.com" userId="S::urn:spo:guest#jbarrya10@yahoo.com::" providerId="AD" clId="Web-{D6D5CB01-8F91-FFD0-05DD-6A4E125F1F85}" dt="2022-05-25T14:40:37.359" v="52" actId="14100"/>
        <pc:sldMkLst>
          <pc:docMk/>
          <pc:sldMk cId="2247162521" sldId="324"/>
        </pc:sldMkLst>
        <pc:spChg chg="mod">
          <ac:chgData name="jbarrya10@yahoo.com" userId="S::urn:spo:guest#jbarrya10@yahoo.com::" providerId="AD" clId="Web-{D6D5CB01-8F91-FFD0-05DD-6A4E125F1F85}" dt="2022-05-25T14:40:37.359" v="52" actId="14100"/>
          <ac:spMkLst>
            <pc:docMk/>
            <pc:sldMk cId="2247162521" sldId="324"/>
            <ac:spMk id="3" creationId="{BBD22E56-F155-999A-E37E-5152851B8C8D}"/>
          </ac:spMkLst>
        </pc:spChg>
      </pc:sldChg>
    </pc:docChg>
  </pc:docChgLst>
  <pc:docChgLst>
    <pc:chgData name="jbarrya10@yahoo.com" userId="S::urn:spo:guest#jbarrya10@yahoo.com::" providerId="AD" clId="Web-{2272C600-89A4-66E4-5BFD-E589E861DB3D}"/>
    <pc:docChg chg="addSld delSld modSld">
      <pc:chgData name="jbarrya10@yahoo.com" userId="S::urn:spo:guest#jbarrya10@yahoo.com::" providerId="AD" clId="Web-{2272C600-89A4-66E4-5BFD-E589E861DB3D}" dt="2022-05-25T14:37:38.660" v="264"/>
      <pc:docMkLst>
        <pc:docMk/>
      </pc:docMkLst>
      <pc:sldChg chg="del">
        <pc:chgData name="jbarrya10@yahoo.com" userId="S::urn:spo:guest#jbarrya10@yahoo.com::" providerId="AD" clId="Web-{2272C600-89A4-66E4-5BFD-E589E861DB3D}" dt="2022-05-25T14:10:22.568" v="7"/>
        <pc:sldMkLst>
          <pc:docMk/>
          <pc:sldMk cId="2843138644" sldId="281"/>
        </pc:sldMkLst>
      </pc:sldChg>
      <pc:sldChg chg="modSp">
        <pc:chgData name="jbarrya10@yahoo.com" userId="S::urn:spo:guest#jbarrya10@yahoo.com::" providerId="AD" clId="Web-{2272C600-89A4-66E4-5BFD-E589E861DB3D}" dt="2022-05-25T14:25:00.920" v="22" actId="20577"/>
        <pc:sldMkLst>
          <pc:docMk/>
          <pc:sldMk cId="2304782991" sldId="320"/>
        </pc:sldMkLst>
        <pc:spChg chg="mod">
          <ac:chgData name="jbarrya10@yahoo.com" userId="S::urn:spo:guest#jbarrya10@yahoo.com::" providerId="AD" clId="Web-{2272C600-89A4-66E4-5BFD-E589E861DB3D}" dt="2022-05-25T14:25:00.920" v="22" actId="20577"/>
          <ac:spMkLst>
            <pc:docMk/>
            <pc:sldMk cId="2304782991" sldId="320"/>
            <ac:spMk id="3" creationId="{376F292C-0756-7F1A-362B-01289C11BB56}"/>
          </ac:spMkLst>
        </pc:spChg>
      </pc:sldChg>
      <pc:sldChg chg="modSp">
        <pc:chgData name="jbarrya10@yahoo.com" userId="S::urn:spo:guest#jbarrya10@yahoo.com::" providerId="AD" clId="Web-{2272C600-89A4-66E4-5BFD-E589E861DB3D}" dt="2022-05-25T14:26:29.407" v="49" actId="20577"/>
        <pc:sldMkLst>
          <pc:docMk/>
          <pc:sldMk cId="575880172" sldId="322"/>
        </pc:sldMkLst>
        <pc:spChg chg="mod">
          <ac:chgData name="jbarrya10@yahoo.com" userId="S::urn:spo:guest#jbarrya10@yahoo.com::" providerId="AD" clId="Web-{2272C600-89A4-66E4-5BFD-E589E861DB3D}" dt="2022-05-25T14:26:29.407" v="49" actId="20577"/>
          <ac:spMkLst>
            <pc:docMk/>
            <pc:sldMk cId="575880172" sldId="322"/>
            <ac:spMk id="3" creationId="{CDF784C6-EEB9-8F63-0AEA-9B7EDCB84BFF}"/>
          </ac:spMkLst>
        </pc:spChg>
      </pc:sldChg>
      <pc:sldChg chg="modSp">
        <pc:chgData name="jbarrya10@yahoo.com" userId="S::urn:spo:guest#jbarrya10@yahoo.com::" providerId="AD" clId="Web-{2272C600-89A4-66E4-5BFD-E589E861DB3D}" dt="2022-05-25T14:30:22.273" v="98" actId="20577"/>
        <pc:sldMkLst>
          <pc:docMk/>
          <pc:sldMk cId="1791347942" sldId="323"/>
        </pc:sldMkLst>
        <pc:spChg chg="mod">
          <ac:chgData name="jbarrya10@yahoo.com" userId="S::urn:spo:guest#jbarrya10@yahoo.com::" providerId="AD" clId="Web-{2272C600-89A4-66E4-5BFD-E589E861DB3D}" dt="2022-05-25T14:30:22.273" v="98" actId="20577"/>
          <ac:spMkLst>
            <pc:docMk/>
            <pc:sldMk cId="1791347942" sldId="323"/>
            <ac:spMk id="3" creationId="{ADDDBADA-881E-A224-7E2D-418E8BD592BE}"/>
          </ac:spMkLst>
        </pc:spChg>
      </pc:sldChg>
      <pc:sldChg chg="modSp">
        <pc:chgData name="jbarrya10@yahoo.com" userId="S::urn:spo:guest#jbarrya10@yahoo.com::" providerId="AD" clId="Web-{2272C600-89A4-66E4-5BFD-E589E861DB3D}" dt="2022-05-25T14:37:10.190" v="261" actId="20577"/>
        <pc:sldMkLst>
          <pc:docMk/>
          <pc:sldMk cId="2247162521" sldId="324"/>
        </pc:sldMkLst>
        <pc:spChg chg="mod">
          <ac:chgData name="jbarrya10@yahoo.com" userId="S::urn:spo:guest#jbarrya10@yahoo.com::" providerId="AD" clId="Web-{2272C600-89A4-66E4-5BFD-E589E861DB3D}" dt="2022-05-25T14:30:57.915" v="106" actId="20577"/>
          <ac:spMkLst>
            <pc:docMk/>
            <pc:sldMk cId="2247162521" sldId="324"/>
            <ac:spMk id="2" creationId="{0FE8141B-7799-CBAF-CE95-96C71FC3E198}"/>
          </ac:spMkLst>
        </pc:spChg>
        <pc:spChg chg="mod">
          <ac:chgData name="jbarrya10@yahoo.com" userId="S::urn:spo:guest#jbarrya10@yahoo.com::" providerId="AD" clId="Web-{2272C600-89A4-66E4-5BFD-E589E861DB3D}" dt="2022-05-25T14:37:10.190" v="261" actId="20577"/>
          <ac:spMkLst>
            <pc:docMk/>
            <pc:sldMk cId="2247162521" sldId="324"/>
            <ac:spMk id="3" creationId="{BBD22E56-F155-999A-E37E-5152851B8C8D}"/>
          </ac:spMkLst>
        </pc:spChg>
      </pc:sldChg>
      <pc:sldChg chg="del">
        <pc:chgData name="jbarrya10@yahoo.com" userId="S::urn:spo:guest#jbarrya10@yahoo.com::" providerId="AD" clId="Web-{2272C600-89A4-66E4-5BFD-E589E861DB3D}" dt="2022-05-25T14:37:30.347" v="262"/>
        <pc:sldMkLst>
          <pc:docMk/>
          <pc:sldMk cId="998030896" sldId="331"/>
        </pc:sldMkLst>
      </pc:sldChg>
      <pc:sldChg chg="del">
        <pc:chgData name="jbarrya10@yahoo.com" userId="S::urn:spo:guest#jbarrya10@yahoo.com::" providerId="AD" clId="Web-{2272C600-89A4-66E4-5BFD-E589E861DB3D}" dt="2022-05-25T14:37:35.707" v="263"/>
        <pc:sldMkLst>
          <pc:docMk/>
          <pc:sldMk cId="4040298543" sldId="332"/>
        </pc:sldMkLst>
      </pc:sldChg>
      <pc:sldChg chg="del">
        <pc:chgData name="jbarrya10@yahoo.com" userId="S::urn:spo:guest#jbarrya10@yahoo.com::" providerId="AD" clId="Web-{2272C600-89A4-66E4-5BFD-E589E861DB3D}" dt="2022-05-25T14:37:38.660" v="264"/>
        <pc:sldMkLst>
          <pc:docMk/>
          <pc:sldMk cId="2430720353" sldId="333"/>
        </pc:sldMkLst>
      </pc:sldChg>
      <pc:sldChg chg="modSp new">
        <pc:chgData name="jbarrya10@yahoo.com" userId="S::urn:spo:guest#jbarrya10@yahoo.com::" providerId="AD" clId="Web-{2272C600-89A4-66E4-5BFD-E589E861DB3D}" dt="2022-05-25T14:10:21.568" v="6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2272C600-89A4-66E4-5BFD-E589E861DB3D}" dt="2022-05-25T14:09:43.958" v="3" actId="20577"/>
          <ac:spMkLst>
            <pc:docMk/>
            <pc:sldMk cId="3426044915" sldId="337"/>
            <ac:spMk id="2" creationId="{C27B0711-5F9E-414D-82E6-956438BC4BDB}"/>
          </ac:spMkLst>
        </pc:spChg>
        <pc:spChg chg="mod">
          <ac:chgData name="jbarrya10@yahoo.com" userId="S::urn:spo:guest#jbarrya10@yahoo.com::" providerId="AD" clId="Web-{2272C600-89A4-66E4-5BFD-E589E861DB3D}" dt="2022-05-25T14:10:21.568" v="6" actId="20577"/>
          <ac:spMkLst>
            <pc:docMk/>
            <pc:sldMk cId="3426044915" sldId="337"/>
            <ac:spMk id="3" creationId="{CF960B38-CE66-89E9-091C-BB3EF290D0B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1.11 The</a:t>
            </a:r>
            <a:r>
              <a:rPr lang="en-US" baseline="0" dirty="0"/>
              <a:t> immune system.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669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1.12 Comparing viruses</a:t>
            </a:r>
            <a:r>
              <a:rPr lang="en-US" baseline="0" dirty="0"/>
              <a:t> and bacteria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39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1.13 Your immune response.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711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1.14 Influences on your</a:t>
            </a:r>
            <a:r>
              <a:rPr lang="en-US" baseline="0" dirty="0"/>
              <a:t> immune system.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900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A4A54-C743-B648-9707-7C557037BE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My Immune System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C76BC-B654-7C43-B829-7F8A9EA03B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Live Well</a:t>
            </a:r>
            <a:r>
              <a:rPr lang="en-US"/>
              <a:t>: Foundations of </a:t>
            </a:r>
            <a:r>
              <a:rPr lang="en-US" dirty="0"/>
              <a:t>High School Health</a:t>
            </a:r>
          </a:p>
          <a:p>
            <a:r>
              <a:rPr lang="en-US" dirty="0"/>
              <a:t>Chapter 1, Lesson 3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2805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1EEE7-5145-9C09-AFEB-3BC8E8107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Influences on Your Immune System</a:t>
            </a:r>
          </a:p>
        </p:txBody>
      </p:sp>
      <p:pic>
        <p:nvPicPr>
          <p:cNvPr id="5" name="Content Placeholder 4" descr="Arrows labeled Lifestyle, Genetics, Stress, and Environment point toward Immune System in the center of a circle">
            <a:extLst>
              <a:ext uri="{FF2B5EF4-FFF2-40B4-BE49-F238E27FC236}">
                <a16:creationId xmlns:a16="http://schemas.microsoft.com/office/drawing/2014/main" id="{28AB2110-0DAF-97B5-A10E-620FB221EE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157728" y="2602262"/>
            <a:ext cx="2828544" cy="2798064"/>
          </a:xfrm>
        </p:spPr>
      </p:pic>
    </p:spTree>
    <p:extLst>
      <p:ext uri="{BB962C8B-B14F-4D97-AF65-F5344CB8AC3E}">
        <p14:creationId xmlns:p14="http://schemas.microsoft.com/office/powerpoint/2010/main" val="1533515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10F59-D96B-3466-00D9-F9258A52B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HIV and AIDS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784C6-EEB9-8F63-0AEA-9B7EDCB84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HIV</a:t>
            </a:r>
            <a:r>
              <a:rPr lang="en-US" dirty="0">
                <a:cs typeface="Arial"/>
              </a:rPr>
              <a:t>, or </a:t>
            </a:r>
            <a:r>
              <a:rPr lang="en-US" b="1" dirty="0">
                <a:cs typeface="Arial"/>
              </a:rPr>
              <a:t>Human Immunodeficiency Virus</a:t>
            </a:r>
            <a:r>
              <a:rPr lang="en-US" dirty="0">
                <a:cs typeface="Arial"/>
              </a:rPr>
              <a:t>, is a virus that attacks the immune system.</a:t>
            </a:r>
          </a:p>
          <a:p>
            <a:r>
              <a:rPr lang="en-US" b="1" dirty="0">
                <a:cs typeface="Arial"/>
              </a:rPr>
              <a:t>AIDS</a:t>
            </a:r>
            <a:r>
              <a:rPr lang="en-US" dirty="0">
                <a:cs typeface="Arial"/>
              </a:rPr>
              <a:t>,</a:t>
            </a:r>
            <a:r>
              <a:rPr lang="en-US" b="1" dirty="0">
                <a:cs typeface="Arial"/>
              </a:rPr>
              <a:t> </a:t>
            </a:r>
            <a:r>
              <a:rPr lang="en-US" dirty="0">
                <a:cs typeface="Arial"/>
              </a:rPr>
              <a:t>or </a:t>
            </a:r>
            <a:r>
              <a:rPr lang="en-US" b="1" dirty="0">
                <a:cs typeface="Arial"/>
              </a:rPr>
              <a:t>Acquired Immunodeficiency Syndrome</a:t>
            </a:r>
            <a:r>
              <a:rPr lang="en-US" dirty="0">
                <a:cs typeface="Arial"/>
              </a:rPr>
              <a:t>, is a medical condition that can result from HIV. It makes the immune system too weak to fight off infections and cancers.</a:t>
            </a:r>
          </a:p>
          <a:p>
            <a:r>
              <a:rPr lang="en-US" dirty="0">
                <a:cs typeface="Arial"/>
              </a:rPr>
              <a:t>AIDS is the sixth leading cause of death among young people ages 25 to 44.</a:t>
            </a:r>
          </a:p>
        </p:txBody>
      </p:sp>
    </p:spTree>
    <p:extLst>
      <p:ext uri="{BB962C8B-B14F-4D97-AF65-F5344CB8AC3E}">
        <p14:creationId xmlns:p14="http://schemas.microsoft.com/office/powerpoint/2010/main" val="575880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EE6F9-5132-4358-A0A6-13FE1D091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Problems With</a:t>
            </a:r>
            <a:br>
              <a:rPr lang="en-US" dirty="0"/>
            </a:br>
            <a:r>
              <a:rPr lang="en-US" dirty="0"/>
              <a:t>the Immune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DBADA-881E-A224-7E2D-418E8BD59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US" dirty="0">
                <a:cs typeface="Arial"/>
              </a:rPr>
              <a:t>Your immune system can experience health problems of its own.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Immune deficiency disorders, such as HIV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cs typeface="Arial"/>
              </a:rPr>
              <a:t>The immune system is weak.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Autoimmune disorders, such as rheumatoid arthritis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cs typeface="Arial"/>
              </a:rPr>
              <a:t>The immune system attacks parts of the body.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Allergies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cs typeface="Arial"/>
              </a:rPr>
              <a:t>The body becomes hypersensitive to allergens in the environment, causing a damaging immune response.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Cancers of the immune system (lymphoma)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cs typeface="Arial"/>
              </a:rPr>
              <a:t>The immune system develops cancerous cells.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91347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8141B-7799-CBAF-CE95-96C71FC3E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22E56-F155-999A-E37E-5152851B8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962479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Research one of the diseases in this lesson.</a:t>
            </a:r>
          </a:p>
          <a:p>
            <a:r>
              <a:rPr lang="en-US" dirty="0">
                <a:cs typeface="Arial"/>
              </a:rPr>
              <a:t>Look for reliable websites with information about the immune system and diseases that affect it.</a:t>
            </a:r>
          </a:p>
          <a:p>
            <a:r>
              <a:rPr lang="en-US" dirty="0">
                <a:cs typeface="Arial"/>
              </a:rPr>
              <a:t>The National Institutes of Health and Centers for Disease Control and Prevention can provide basic information on immune disorders.</a:t>
            </a:r>
          </a:p>
          <a:p>
            <a:r>
              <a:rPr lang="en-US" dirty="0">
                <a:cs typeface="Arial"/>
              </a:rPr>
              <a:t>Search for key terms such as </a:t>
            </a:r>
            <a:r>
              <a:rPr lang="en-US" i="1" dirty="0">
                <a:cs typeface="Arial"/>
              </a:rPr>
              <a:t>immune disorders</a:t>
            </a:r>
            <a:r>
              <a:rPr lang="en-US" dirty="0">
                <a:cs typeface="Arial"/>
              </a:rPr>
              <a:t>, </a:t>
            </a:r>
            <a:r>
              <a:rPr lang="en-US" i="1" dirty="0">
                <a:cs typeface="Arial"/>
              </a:rPr>
              <a:t>autoimmune disorders</a:t>
            </a:r>
            <a:r>
              <a:rPr lang="en-US" dirty="0">
                <a:cs typeface="Arial"/>
              </a:rPr>
              <a:t>, and </a:t>
            </a:r>
            <a:r>
              <a:rPr lang="en-US" i="1" dirty="0">
                <a:cs typeface="Arial"/>
              </a:rPr>
              <a:t>allergies</a:t>
            </a:r>
            <a:r>
              <a:rPr lang="en-US" dirty="0"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7162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When was the last time you were really sick? What type of illness did you have? </a:t>
            </a:r>
          </a:p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What factors might have affected your body’s ability to fight off your illness? What did you do to try to feel better and to get healthy again?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</a:t>
            </a:r>
            <a:r>
              <a:rPr lang="en-US" sz="2400" i="1" dirty="0">
                <a:ea typeface="+mj-lt"/>
                <a:cs typeface="+mj-lt"/>
              </a:rPr>
              <a:t>(1 of 2)</a:t>
            </a:r>
            <a:r>
              <a:rPr lang="en-US" sz="2400" dirty="0"/>
              <a:t>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Identify the major organs and tissues of the immune system and explain their primary functions?</a:t>
            </a:r>
          </a:p>
          <a:p>
            <a:r>
              <a:rPr lang="en-US" dirty="0">
                <a:cs typeface="Arial"/>
              </a:rPr>
              <a:t>Explain what a pathogen is and provide two examples?</a:t>
            </a:r>
          </a:p>
          <a:p>
            <a:r>
              <a:rPr lang="en-US" dirty="0">
                <a:cs typeface="Arial"/>
              </a:rPr>
              <a:t>Explain how the immune system responds to pathogens?</a:t>
            </a:r>
          </a:p>
          <a:p>
            <a:r>
              <a:rPr lang="en-US" dirty="0">
                <a:cs typeface="Arial"/>
              </a:rPr>
              <a:t>Describe four different problems the immune system could have?</a:t>
            </a:r>
          </a:p>
          <a:p>
            <a:pPr marL="0" indent="0" algn="r">
              <a:buNone/>
            </a:pPr>
            <a:r>
              <a:rPr lang="en-US" sz="1400" i="1" dirty="0">
                <a:latin typeface="Helvetica" pitchFamily="2" charset="0"/>
                <a:cs typeface="Arial"/>
              </a:rPr>
              <a:t>(continued)</a:t>
            </a:r>
            <a:endParaRPr lang="en-US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EFAE5-6683-94E3-F5E9-D9847461B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Can you . . .  </a:t>
            </a:r>
            <a:r>
              <a:rPr lang="en-US" sz="2400" i="1" dirty="0">
                <a:ea typeface="+mj-lt"/>
                <a:cs typeface="+mj-lt"/>
              </a:rPr>
              <a:t>(2 of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8884C-34FB-4B8D-378F-4EEFF5178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Explain how HIV affects your immune system?</a:t>
            </a:r>
          </a:p>
          <a:p>
            <a:r>
              <a:rPr lang="en-US" dirty="0">
                <a:cs typeface="Arial"/>
              </a:rPr>
              <a:t>Explain how vaccinations work to help your immune system fight off known pathogens?</a:t>
            </a:r>
          </a:p>
          <a:p>
            <a:r>
              <a:rPr lang="en-US" dirty="0">
                <a:cs typeface="Arial"/>
              </a:rPr>
              <a:t>Access and analyze the validity of information about immune disorders?</a:t>
            </a:r>
          </a:p>
        </p:txBody>
      </p:sp>
    </p:spTree>
    <p:extLst>
      <p:ext uri="{BB962C8B-B14F-4D97-AF65-F5344CB8AC3E}">
        <p14:creationId xmlns:p14="http://schemas.microsoft.com/office/powerpoint/2010/main" val="2908265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48093-9F31-85A6-F4B7-53EBEB27E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Immune System</a:t>
            </a:r>
          </a:p>
        </p:txBody>
      </p:sp>
      <p:pic>
        <p:nvPicPr>
          <p:cNvPr id="5" name="Content Placeholder 4" descr="Human body with leader lines pointing to the lymph nodes, thymus, respiratory system, stomach and intestines, spleen, skin, bone marrow, white blood cells">
            <a:extLst>
              <a:ext uri="{FF2B5EF4-FFF2-40B4-BE49-F238E27FC236}">
                <a16:creationId xmlns:a16="http://schemas.microsoft.com/office/drawing/2014/main" id="{2B9C2DE0-48C5-4DBC-DABE-450B7F960D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47005" y="1825625"/>
            <a:ext cx="4849990" cy="4351338"/>
          </a:xfrm>
        </p:spPr>
      </p:pic>
    </p:spTree>
    <p:extLst>
      <p:ext uri="{BB962C8B-B14F-4D97-AF65-F5344CB8AC3E}">
        <p14:creationId xmlns:p14="http://schemas.microsoft.com/office/powerpoint/2010/main" val="4086301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3F527-4E9F-4958-9105-657C0EEA6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ea typeface="+mj-lt"/>
                <a:cs typeface="+mj-lt"/>
              </a:rPr>
              <a:t>Types of Pathogens </a:t>
            </a:r>
            <a:r>
              <a:rPr lang="en-US" sz="2400" i="1" dirty="0">
                <a:ea typeface="+mj-lt"/>
                <a:cs typeface="+mj-lt"/>
              </a:rPr>
              <a:t>(1 of 2)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04832-7D21-4464-98B2-B4212A07C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Anything foreign that enters your body and can cause disease is called a </a:t>
            </a:r>
            <a:r>
              <a:rPr lang="en-US" altLang="en-US" b="1" dirty="0">
                <a:solidFill>
                  <a:schemeClr val="tx1"/>
                </a:solidFill>
              </a:rPr>
              <a:t>pathogen</a:t>
            </a:r>
            <a:r>
              <a:rPr lang="en-US" altLang="en-US" dirty="0">
                <a:solidFill>
                  <a:schemeClr val="tx1"/>
                </a:solidFill>
              </a:rPr>
              <a:t>.</a:t>
            </a:r>
            <a:endParaRPr lang="en-CA" altLang="en-US" sz="2800" dirty="0">
              <a:solidFill>
                <a:schemeClr val="tx1"/>
              </a:solidFill>
              <a:cs typeface="Arial"/>
            </a:endParaRPr>
          </a:p>
          <a:p>
            <a:r>
              <a:rPr lang="en-CA" altLang="en-US" dirty="0"/>
              <a:t>The two most common examples of pathogens are viruses and bacteria.</a:t>
            </a:r>
            <a:endParaRPr lang="en-CA" altLang="en-US" dirty="0">
              <a:cs typeface="Arial"/>
            </a:endParaRPr>
          </a:p>
          <a:p>
            <a:r>
              <a:rPr lang="en-CA" altLang="en-US" b="1" dirty="0"/>
              <a:t>Viruses</a:t>
            </a:r>
            <a:r>
              <a:rPr lang="en-CA" altLang="en-US" dirty="0"/>
              <a:t> are very small bundles of infectious materials that get inside your cells and then multiply.</a:t>
            </a:r>
            <a:endParaRPr lang="en-CA" altLang="en-US" dirty="0">
              <a:cs typeface="Arial"/>
            </a:endParaRPr>
          </a:p>
          <a:p>
            <a:r>
              <a:rPr lang="en-CA" altLang="en-US" b="1" dirty="0">
                <a:cs typeface="Arial"/>
              </a:rPr>
              <a:t>Bacteria</a:t>
            </a:r>
            <a:r>
              <a:rPr lang="en-CA" altLang="en-US" dirty="0">
                <a:cs typeface="Arial"/>
              </a:rPr>
              <a:t> are single-celled organisms found in the environment that can carry disease.</a:t>
            </a:r>
          </a:p>
          <a:p>
            <a:pPr marL="0" indent="0" algn="r">
              <a:buNone/>
            </a:pPr>
            <a:r>
              <a:rPr lang="en-CA" altLang="en-US" sz="1400" i="1" dirty="0"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1471510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BCE3B-D1A2-448C-B2D0-0389F5C7C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949849" cy="133819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Types of Pathogens </a:t>
            </a:r>
            <a:r>
              <a:rPr lang="en-US" sz="2400" i="1" dirty="0">
                <a:ea typeface="+mj-lt"/>
                <a:cs typeface="+mj-lt"/>
              </a:rPr>
              <a:t>(2 of 2)</a:t>
            </a:r>
            <a:endParaRPr lang="en-US" sz="2400" i="1" dirty="0"/>
          </a:p>
        </p:txBody>
      </p:sp>
      <p:pic>
        <p:nvPicPr>
          <p:cNvPr id="5" name="Content Placeholder 4" descr="Examples of viruses: hepatitis A and B, HPV, HIV, flu, measles, polio, rabies. Examples of bacteria: Lyme disease, tuberculosis, syphilis, strep throat, salmonella">
            <a:extLst>
              <a:ext uri="{FF2B5EF4-FFF2-40B4-BE49-F238E27FC236}">
                <a16:creationId xmlns:a16="http://schemas.microsoft.com/office/drawing/2014/main" id="{48249E68-44A8-1CA6-28A9-8E1C3590E8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54027" y="2137215"/>
            <a:ext cx="5035945" cy="3337606"/>
          </a:xfrm>
        </p:spPr>
      </p:pic>
    </p:spTree>
    <p:extLst>
      <p:ext uri="{BB962C8B-B14F-4D97-AF65-F5344CB8AC3E}">
        <p14:creationId xmlns:p14="http://schemas.microsoft.com/office/powerpoint/2010/main" val="769988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5A224-7E0C-421E-F6AF-6968F81D7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Immune Response</a:t>
            </a:r>
          </a:p>
        </p:txBody>
      </p:sp>
      <p:pic>
        <p:nvPicPr>
          <p:cNvPr id="5" name="Content Placeholder 4" descr="A hand with a cut on it, bacteria gets in; white blood cells attack, immune system builds memory of the pathogen; cells warn other cells in your body about the invader.">
            <a:extLst>
              <a:ext uri="{FF2B5EF4-FFF2-40B4-BE49-F238E27FC236}">
                <a16:creationId xmlns:a16="http://schemas.microsoft.com/office/drawing/2014/main" id="{48806481-7A6B-9D93-3D8D-B8D1FB6F35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19477" y="1825625"/>
            <a:ext cx="3905046" cy="4351338"/>
          </a:xfrm>
        </p:spPr>
      </p:pic>
    </p:spTree>
    <p:extLst>
      <p:ext uri="{BB962C8B-B14F-4D97-AF65-F5344CB8AC3E}">
        <p14:creationId xmlns:p14="http://schemas.microsoft.com/office/powerpoint/2010/main" val="1947386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D6773-D717-EBE1-CA6C-5EC951FBC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dirty="0"/>
              <a:t>Keeping Your </a:t>
            </a:r>
            <a:br>
              <a:rPr lang="en-US" dirty="0"/>
            </a:br>
            <a:r>
              <a:rPr lang="en-US" dirty="0"/>
              <a:t>Immune System Healthy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F292C-0756-7F1A-362B-01289C11B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Arial"/>
              </a:rPr>
              <a:t>Eat foods rich in vitamins and minerals, such as fruits and vegetables.</a:t>
            </a:r>
          </a:p>
          <a:p>
            <a:r>
              <a:rPr lang="en-US" dirty="0">
                <a:cs typeface="Arial"/>
              </a:rPr>
              <a:t>Get at least 30 minutes of exercise most days.</a:t>
            </a:r>
            <a:endParaRPr lang="en-US" dirty="0"/>
          </a:p>
          <a:p>
            <a:r>
              <a:rPr lang="en-US" dirty="0">
                <a:cs typeface="Arial"/>
              </a:rPr>
              <a:t>Get 8 to 10 hours of sleep every night.</a:t>
            </a:r>
          </a:p>
          <a:p>
            <a:r>
              <a:rPr lang="en-US" dirty="0">
                <a:cs typeface="Arial"/>
              </a:rPr>
              <a:t>Wash your hands regularly.</a:t>
            </a:r>
          </a:p>
          <a:p>
            <a:r>
              <a:rPr lang="en-US" dirty="0">
                <a:cs typeface="Arial"/>
              </a:rPr>
              <a:t>Keep up with your vaccinations.</a:t>
            </a:r>
          </a:p>
          <a:p>
            <a:r>
              <a:rPr lang="en-US" dirty="0">
                <a:cs typeface="Arial"/>
              </a:rPr>
              <a:t>Maintain a healthy weight.</a:t>
            </a:r>
          </a:p>
          <a:p>
            <a:r>
              <a:rPr lang="en-US" dirty="0">
                <a:cs typeface="Arial"/>
              </a:rPr>
              <a:t>Don’t drink alcohol, smoke, or vape.</a:t>
            </a:r>
          </a:p>
          <a:p>
            <a:r>
              <a:rPr lang="en-US" dirty="0">
                <a:cs typeface="Arial"/>
              </a:rPr>
              <a:t>Manage stress with relaxation and exercise.</a:t>
            </a:r>
          </a:p>
        </p:txBody>
      </p:sp>
    </p:spTree>
    <p:extLst>
      <p:ext uri="{BB962C8B-B14F-4D97-AF65-F5344CB8AC3E}">
        <p14:creationId xmlns:p14="http://schemas.microsoft.com/office/powerpoint/2010/main" val="2304782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275</TotalTime>
  <Words>563</Words>
  <Application>Microsoft Office PowerPoint</Application>
  <PresentationFormat>On-screen Show (4:3)</PresentationFormat>
  <Paragraphs>62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Arial,Sans-Serif</vt:lpstr>
      <vt:lpstr>Calibri</vt:lpstr>
      <vt:lpstr>Helvetica</vt:lpstr>
      <vt:lpstr>Office Theme</vt:lpstr>
      <vt:lpstr>My Immune System</vt:lpstr>
      <vt:lpstr>Write About It</vt:lpstr>
      <vt:lpstr>Can you . . . (1 of 2) </vt:lpstr>
      <vt:lpstr>Can you . . .  (2 of 2)</vt:lpstr>
      <vt:lpstr>The Immune System</vt:lpstr>
      <vt:lpstr>Types of Pathogens (1 of 2)</vt:lpstr>
      <vt:lpstr>Types of Pathogens (2 of 2)</vt:lpstr>
      <vt:lpstr>The Immune Response</vt:lpstr>
      <vt:lpstr>Keeping Your  Immune System Healthy</vt:lpstr>
      <vt:lpstr>Influences on Your Immune System</vt:lpstr>
      <vt:lpstr>HIV and AIDS</vt:lpstr>
      <vt:lpstr>Problems With the Immune System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My Health</dc:title>
  <dc:creator>Human Kinetics</dc:creator>
  <cp:lastModifiedBy>Melissa Feld</cp:lastModifiedBy>
  <cp:revision>76</cp:revision>
  <dcterms:created xsi:type="dcterms:W3CDTF">2020-04-29T19:38:00Z</dcterms:created>
  <dcterms:modified xsi:type="dcterms:W3CDTF">2023-01-04T17:55:32Z</dcterms:modified>
</cp:coreProperties>
</file>