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sldIdLst>
    <p:sldId id="257" r:id="rId2"/>
    <p:sldId id="337" r:id="rId3"/>
    <p:sldId id="334" r:id="rId4"/>
    <p:sldId id="338" r:id="rId5"/>
    <p:sldId id="345" r:id="rId6"/>
    <p:sldId id="346" r:id="rId7"/>
    <p:sldId id="347" r:id="rId8"/>
    <p:sldId id="348" r:id="rId9"/>
    <p:sldId id="349" r:id="rId10"/>
    <p:sldId id="350" r:id="rId11"/>
    <p:sldId id="351" r:id="rId12"/>
    <p:sldId id="352" r:id="rId13"/>
    <p:sldId id="353" r:id="rId14"/>
    <p:sldId id="354" r:id="rId15"/>
    <p:sldId id="355" r:id="rId16"/>
    <p:sldId id="34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CD8D72-2C0E-B6EA-9F84-93C4F70EFE95}" v="308" dt="2022-05-24T21:33:20.661"/>
    <p1510:client id="{1996537B-60FB-E22E-31B8-B601792592A3}" v="917" dt="2022-05-24T19:16:09.094"/>
    <p1510:client id="{1CB15461-3281-2FC1-906F-7A0798DFFA0E}" v="6" dt="2022-05-24T21:13:25.061"/>
    <p1510:client id="{1F0622F9-6923-A7B9-1E1C-961E0CC0D98B}" v="13" dt="2022-06-01T20:02:33.377"/>
    <p1510:client id="{2272C600-89A4-66E4-5BFD-E589E861DB3D}" v="266" dt="2022-05-25T14:37:38.660"/>
    <p1510:client id="{4895E784-049E-6E1A-691B-981009B2B52A}" v="15" dt="2022-05-27T19:37:41.867"/>
    <p1510:client id="{49E0CD5E-5C57-5C4E-1C04-CAE5B489C538}" v="166" dt="2022-05-22T20:55:00.731"/>
    <p1510:client id="{587EBA0A-19C0-CF3A-5B74-93DBE206831B}" v="1" dt="2022-05-20T20:17:15.799"/>
    <p1510:client id="{6A79C26E-26EB-3A57-F2CD-7269CD96249E}" v="950" dt="2022-05-25T05:07:01.219"/>
    <p1510:client id="{6A98A3C2-0A2E-F040-C04F-BDB40BD5E3BD}" v="797" dt="2022-05-24T15:41:46.546"/>
    <p1510:client id="{780BC665-C45A-E6EE-FAEA-57033778F0D2}" v="1" dt="2022-05-20T20:15:08.787"/>
    <p1510:client id="{7E686512-CA86-5AB9-DBDD-67F0909FFCC4}" v="828" dt="2022-05-23T20:44:21.167"/>
    <p1510:client id="{907EF992-BEC6-DB62-995A-4783911D4510}" v="1224" dt="2022-05-25T15:40:41.259"/>
    <p1510:client id="{B475F694-7221-5B53-0103-518055A73BB5}" v="805" dt="2022-05-27T19:31:52.442"/>
    <p1510:client id="{B980DDB4-52B3-8585-C57F-3D58B6D45939}" v="281" dt="2022-05-22T21:33:39.491"/>
    <p1510:client id="{BA87F162-916C-9416-2988-A519C3187869}" v="402" dt="2022-05-20T21:37:53.952"/>
    <p1510:client id="{CA96A71A-69CB-6336-0686-3BE60A05B6A5}" v="223" dt="2022-05-23T15:37:51.610"/>
    <p1510:client id="{D2FE3DF2-0C7A-03D1-5174-961B00B9C3EE}" v="1" dt="2022-05-27T18:43:37.812"/>
    <p1510:client id="{D6D5CB01-8F91-FFD0-05DD-6A4E125F1F85}" v="52" dt="2022-05-25T14:40:37.359"/>
    <p1510:client id="{E9AE6D47-FBD0-386D-2C89-0DCD16277DF2}" v="571" dt="2022-05-25T20:33:11.631"/>
    <p1510:client id="{ED9D3A3D-4B99-BCC7-4FAE-79E23EF2E357}" v="1426" dt="2022-05-26T21:55:26.319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D2FE3DF2-0C7A-03D1-5174-961B00B9C3EE}"/>
    <pc:docChg chg="delSld">
      <pc:chgData name="jbarrya10@yahoo.com" userId="S::urn:spo:guest#jbarrya10@yahoo.com::" providerId="AD" clId="Web-{D2FE3DF2-0C7A-03D1-5174-961B00B9C3EE}" dt="2022-05-27T18:43:37.812" v="0"/>
      <pc:docMkLst>
        <pc:docMk/>
      </pc:docMkLst>
      <pc:sldChg chg="del">
        <pc:chgData name="jbarrya10@yahoo.com" userId="S::urn:spo:guest#jbarrya10@yahoo.com::" providerId="AD" clId="Web-{D2FE3DF2-0C7A-03D1-5174-961B00B9C3EE}" dt="2022-05-27T18:43:37.812" v="0"/>
        <pc:sldMkLst>
          <pc:docMk/>
          <pc:sldMk cId="77251034" sldId="344"/>
        </pc:sldMkLst>
      </pc:sldChg>
    </pc:docChg>
  </pc:docChgLst>
  <pc:docChgLst>
    <pc:chgData name="jbarrya10@yahoo.com" userId="S::urn:spo:guest#jbarrya10@yahoo.com::" providerId="AD" clId="Web-{B475F694-7221-5B53-0103-518055A73BB5}"/>
    <pc:docChg chg="addSld delSld modSld">
      <pc:chgData name="jbarrya10@yahoo.com" userId="S::urn:spo:guest#jbarrya10@yahoo.com::" providerId="AD" clId="Web-{B475F694-7221-5B53-0103-518055A73BB5}" dt="2022-05-27T19:31:52.442" v="811" actId="20577"/>
      <pc:docMkLst>
        <pc:docMk/>
      </pc:docMkLst>
      <pc:sldChg chg="del">
        <pc:chgData name="jbarrya10@yahoo.com" userId="S::urn:spo:guest#jbarrya10@yahoo.com::" providerId="AD" clId="Web-{B475F694-7221-5B53-0103-518055A73BB5}" dt="2022-05-27T19:25:32.730" v="645"/>
        <pc:sldMkLst>
          <pc:docMk/>
          <pc:sldMk cId="3008710504" sldId="303"/>
        </pc:sldMkLst>
      </pc:sldChg>
      <pc:sldChg chg="del">
        <pc:chgData name="jbarrya10@yahoo.com" userId="S::urn:spo:guest#jbarrya10@yahoo.com::" providerId="AD" clId="Web-{B475F694-7221-5B53-0103-518055A73BB5}" dt="2022-05-27T19:25:30.886" v="643"/>
        <pc:sldMkLst>
          <pc:docMk/>
          <pc:sldMk cId="769988001" sldId="315"/>
        </pc:sldMkLst>
      </pc:sldChg>
      <pc:sldChg chg="del">
        <pc:chgData name="jbarrya10@yahoo.com" userId="S::urn:spo:guest#jbarrya10@yahoo.com::" providerId="AD" clId="Web-{B475F694-7221-5B53-0103-518055A73BB5}" dt="2022-05-27T19:25:25.370" v="638"/>
        <pc:sldMkLst>
          <pc:docMk/>
          <pc:sldMk cId="1471510796" sldId="316"/>
        </pc:sldMkLst>
      </pc:sldChg>
      <pc:sldChg chg="del">
        <pc:chgData name="jbarrya10@yahoo.com" userId="S::urn:spo:guest#jbarrya10@yahoo.com::" providerId="AD" clId="Web-{B475F694-7221-5B53-0103-518055A73BB5}" dt="2022-05-27T19:25:39.980" v="646"/>
        <pc:sldMkLst>
          <pc:docMk/>
          <pc:sldMk cId="2304782991" sldId="320"/>
        </pc:sldMkLst>
      </pc:sldChg>
      <pc:sldChg chg="del">
        <pc:chgData name="jbarrya10@yahoo.com" userId="S::urn:spo:guest#jbarrya10@yahoo.com::" providerId="AD" clId="Web-{B475F694-7221-5B53-0103-518055A73BB5}" dt="2022-05-27T19:25:31.870" v="644"/>
        <pc:sldMkLst>
          <pc:docMk/>
          <pc:sldMk cId="4033211030" sldId="336"/>
        </pc:sldMkLst>
      </pc:sldChg>
      <pc:sldChg chg="del">
        <pc:chgData name="jbarrya10@yahoo.com" userId="S::urn:spo:guest#jbarrya10@yahoo.com::" providerId="AD" clId="Web-{B475F694-7221-5B53-0103-518055A73BB5}" dt="2022-05-27T19:25:26.323" v="639"/>
        <pc:sldMkLst>
          <pc:docMk/>
          <pc:sldMk cId="1719105861" sldId="339"/>
        </pc:sldMkLst>
      </pc:sldChg>
      <pc:sldChg chg="del">
        <pc:chgData name="jbarrya10@yahoo.com" userId="S::urn:spo:guest#jbarrya10@yahoo.com::" providerId="AD" clId="Web-{B475F694-7221-5B53-0103-518055A73BB5}" dt="2022-05-27T19:25:28.855" v="641"/>
        <pc:sldMkLst>
          <pc:docMk/>
          <pc:sldMk cId="2878250463" sldId="340"/>
        </pc:sldMkLst>
      </pc:sldChg>
      <pc:sldChg chg="del">
        <pc:chgData name="jbarrya10@yahoo.com" userId="S::urn:spo:guest#jbarrya10@yahoo.com::" providerId="AD" clId="Web-{B475F694-7221-5B53-0103-518055A73BB5}" dt="2022-05-27T19:25:27.854" v="640"/>
        <pc:sldMkLst>
          <pc:docMk/>
          <pc:sldMk cId="4068968949" sldId="341"/>
        </pc:sldMkLst>
      </pc:sldChg>
      <pc:sldChg chg="del">
        <pc:chgData name="jbarrya10@yahoo.com" userId="S::urn:spo:guest#jbarrya10@yahoo.com::" providerId="AD" clId="Web-{B475F694-7221-5B53-0103-518055A73BB5}" dt="2022-05-27T19:25:30.011" v="642"/>
        <pc:sldMkLst>
          <pc:docMk/>
          <pc:sldMk cId="3835951097" sldId="342"/>
        </pc:sldMkLst>
      </pc:sldChg>
      <pc:sldChg chg="modSp">
        <pc:chgData name="jbarrya10@yahoo.com" userId="S::urn:spo:guest#jbarrya10@yahoo.com::" providerId="AD" clId="Web-{B475F694-7221-5B53-0103-518055A73BB5}" dt="2022-05-27T19:00:36.599" v="172" actId="20577"/>
        <pc:sldMkLst>
          <pc:docMk/>
          <pc:sldMk cId="640758151" sldId="349"/>
        </pc:sldMkLst>
        <pc:spChg chg="mod">
          <ac:chgData name="jbarrya10@yahoo.com" userId="S::urn:spo:guest#jbarrya10@yahoo.com::" providerId="AD" clId="Web-{B475F694-7221-5B53-0103-518055A73BB5}" dt="2022-05-27T19:00:36.599" v="172" actId="20577"/>
          <ac:spMkLst>
            <pc:docMk/>
            <pc:sldMk cId="640758151" sldId="349"/>
            <ac:spMk id="3" creationId="{4A3591B7-BD38-7E74-B6C4-E09632B25560}"/>
          </ac:spMkLst>
        </pc:spChg>
      </pc:sldChg>
      <pc:sldChg chg="modSp new">
        <pc:chgData name="jbarrya10@yahoo.com" userId="S::urn:spo:guest#jbarrya10@yahoo.com::" providerId="AD" clId="Web-{B475F694-7221-5B53-0103-518055A73BB5}" dt="2022-05-27T18:54:13.339" v="122" actId="20577"/>
        <pc:sldMkLst>
          <pc:docMk/>
          <pc:sldMk cId="1554075232" sldId="351"/>
        </pc:sldMkLst>
        <pc:spChg chg="mod">
          <ac:chgData name="jbarrya10@yahoo.com" userId="S::urn:spo:guest#jbarrya10@yahoo.com::" providerId="AD" clId="Web-{B475F694-7221-5B53-0103-518055A73BB5}" dt="2022-05-27T18:50:49.975" v="5" actId="20577"/>
          <ac:spMkLst>
            <pc:docMk/>
            <pc:sldMk cId="1554075232" sldId="351"/>
            <ac:spMk id="2" creationId="{B80E4CAD-095E-6450-9CA3-59436F1316EC}"/>
          </ac:spMkLst>
        </pc:spChg>
        <pc:spChg chg="mod">
          <ac:chgData name="jbarrya10@yahoo.com" userId="S::urn:spo:guest#jbarrya10@yahoo.com::" providerId="AD" clId="Web-{B475F694-7221-5B53-0103-518055A73BB5}" dt="2022-05-27T18:54:13.339" v="122" actId="20577"/>
          <ac:spMkLst>
            <pc:docMk/>
            <pc:sldMk cId="1554075232" sldId="351"/>
            <ac:spMk id="3" creationId="{81D4D965-06BC-076B-45EA-67F21BDDD899}"/>
          </ac:spMkLst>
        </pc:spChg>
      </pc:sldChg>
      <pc:sldChg chg="modSp new">
        <pc:chgData name="jbarrya10@yahoo.com" userId="S::urn:spo:guest#jbarrya10@yahoo.com::" providerId="AD" clId="Web-{B475F694-7221-5B53-0103-518055A73BB5}" dt="2022-05-27T19:13:43.400" v="421" actId="20577"/>
        <pc:sldMkLst>
          <pc:docMk/>
          <pc:sldMk cId="3495235149" sldId="352"/>
        </pc:sldMkLst>
        <pc:spChg chg="mod">
          <ac:chgData name="jbarrya10@yahoo.com" userId="S::urn:spo:guest#jbarrya10@yahoo.com::" providerId="AD" clId="Web-{B475F694-7221-5B53-0103-518055A73BB5}" dt="2022-05-27T18:56:18.421" v="133" actId="20577"/>
          <ac:spMkLst>
            <pc:docMk/>
            <pc:sldMk cId="3495235149" sldId="352"/>
            <ac:spMk id="2" creationId="{E056D295-8C3C-55EE-F048-FB493C2C899E}"/>
          </ac:spMkLst>
        </pc:spChg>
        <pc:spChg chg="mod">
          <ac:chgData name="jbarrya10@yahoo.com" userId="S::urn:spo:guest#jbarrya10@yahoo.com::" providerId="AD" clId="Web-{B475F694-7221-5B53-0103-518055A73BB5}" dt="2022-05-27T19:13:43.400" v="421" actId="20577"/>
          <ac:spMkLst>
            <pc:docMk/>
            <pc:sldMk cId="3495235149" sldId="352"/>
            <ac:spMk id="3" creationId="{10C52862-00D2-31B5-22F1-7E10563FEE84}"/>
          </ac:spMkLst>
        </pc:spChg>
      </pc:sldChg>
      <pc:sldChg chg="modSp new">
        <pc:chgData name="jbarrya10@yahoo.com" userId="S::urn:spo:guest#jbarrya10@yahoo.com::" providerId="AD" clId="Web-{B475F694-7221-5B53-0103-518055A73BB5}" dt="2022-05-27T19:11:39.725" v="419" actId="20577"/>
        <pc:sldMkLst>
          <pc:docMk/>
          <pc:sldMk cId="753146582" sldId="353"/>
        </pc:sldMkLst>
        <pc:spChg chg="mod">
          <ac:chgData name="jbarrya10@yahoo.com" userId="S::urn:spo:guest#jbarrya10@yahoo.com::" providerId="AD" clId="Web-{B475F694-7221-5B53-0103-518055A73BB5}" dt="2022-05-27T19:10:29.238" v="396" actId="20577"/>
          <ac:spMkLst>
            <pc:docMk/>
            <pc:sldMk cId="753146582" sldId="353"/>
            <ac:spMk id="2" creationId="{1024614C-0307-8E3E-0AEA-5EDB64CA7F0B}"/>
          </ac:spMkLst>
        </pc:spChg>
        <pc:spChg chg="mod">
          <ac:chgData name="jbarrya10@yahoo.com" userId="S::urn:spo:guest#jbarrya10@yahoo.com::" providerId="AD" clId="Web-{B475F694-7221-5B53-0103-518055A73BB5}" dt="2022-05-27T19:11:39.725" v="419" actId="20577"/>
          <ac:spMkLst>
            <pc:docMk/>
            <pc:sldMk cId="753146582" sldId="353"/>
            <ac:spMk id="3" creationId="{8AAAE553-05B0-5835-ABC4-0BCCFE35197C}"/>
          </ac:spMkLst>
        </pc:spChg>
      </pc:sldChg>
      <pc:sldChg chg="modSp new">
        <pc:chgData name="jbarrya10@yahoo.com" userId="S::urn:spo:guest#jbarrya10@yahoo.com::" providerId="AD" clId="Web-{B475F694-7221-5B53-0103-518055A73BB5}" dt="2022-05-27T19:24:40.088" v="637" actId="20577"/>
        <pc:sldMkLst>
          <pc:docMk/>
          <pc:sldMk cId="2115314196" sldId="354"/>
        </pc:sldMkLst>
        <pc:spChg chg="mod">
          <ac:chgData name="jbarrya10@yahoo.com" userId="S::urn:spo:guest#jbarrya10@yahoo.com::" providerId="AD" clId="Web-{B475F694-7221-5B53-0103-518055A73BB5}" dt="2022-05-27T19:14:12.994" v="433" actId="20577"/>
          <ac:spMkLst>
            <pc:docMk/>
            <pc:sldMk cId="2115314196" sldId="354"/>
            <ac:spMk id="2" creationId="{E43DAE94-CB58-6D4B-6942-02B9D125A20B}"/>
          </ac:spMkLst>
        </pc:spChg>
        <pc:spChg chg="mod">
          <ac:chgData name="jbarrya10@yahoo.com" userId="S::urn:spo:guest#jbarrya10@yahoo.com::" providerId="AD" clId="Web-{B475F694-7221-5B53-0103-518055A73BB5}" dt="2022-05-27T19:24:40.088" v="637" actId="20577"/>
          <ac:spMkLst>
            <pc:docMk/>
            <pc:sldMk cId="2115314196" sldId="354"/>
            <ac:spMk id="3" creationId="{F237BB3F-54C5-1757-A9AD-55E562F1A551}"/>
          </ac:spMkLst>
        </pc:spChg>
      </pc:sldChg>
      <pc:sldChg chg="modSp new">
        <pc:chgData name="jbarrya10@yahoo.com" userId="S::urn:spo:guest#jbarrya10@yahoo.com::" providerId="AD" clId="Web-{B475F694-7221-5B53-0103-518055A73BB5}" dt="2022-05-27T19:31:52.442" v="811" actId="20577"/>
        <pc:sldMkLst>
          <pc:docMk/>
          <pc:sldMk cId="1480664737" sldId="355"/>
        </pc:sldMkLst>
        <pc:spChg chg="mod">
          <ac:chgData name="jbarrya10@yahoo.com" userId="S::urn:spo:guest#jbarrya10@yahoo.com::" providerId="AD" clId="Web-{B475F694-7221-5B53-0103-518055A73BB5}" dt="2022-05-27T19:28:26.359" v="672" actId="20577"/>
          <ac:spMkLst>
            <pc:docMk/>
            <pc:sldMk cId="1480664737" sldId="355"/>
            <ac:spMk id="2" creationId="{F202C698-D9EA-F10B-1CC5-8C84E85D56F8}"/>
          </ac:spMkLst>
        </pc:spChg>
        <pc:spChg chg="mod">
          <ac:chgData name="jbarrya10@yahoo.com" userId="S::urn:spo:guest#jbarrya10@yahoo.com::" providerId="AD" clId="Web-{B475F694-7221-5B53-0103-518055A73BB5}" dt="2022-05-27T19:31:52.442" v="811" actId="20577"/>
          <ac:spMkLst>
            <pc:docMk/>
            <pc:sldMk cId="1480664737" sldId="355"/>
            <ac:spMk id="3" creationId="{9B2CD95E-BF9B-B41A-62C6-18085D7103C1}"/>
          </ac:spMkLst>
        </pc:spChg>
      </pc:sldChg>
    </pc:docChg>
  </pc:docChgLst>
  <pc:docChgLst>
    <pc:chgData name="jbarrya10@yahoo.com" userId="S::urn:spo:guest#jbarrya10@yahoo.com::" providerId="AD" clId="Web-{1F0622F9-6923-A7B9-1E1C-961E0CC0D98B}"/>
    <pc:docChg chg="modSld">
      <pc:chgData name="jbarrya10@yahoo.com" userId="S::urn:spo:guest#jbarrya10@yahoo.com::" providerId="AD" clId="Web-{1F0622F9-6923-A7B9-1E1C-961E0CC0D98B}" dt="2022-06-01T20:02:33.377" v="11" actId="20577"/>
      <pc:docMkLst>
        <pc:docMk/>
      </pc:docMkLst>
      <pc:sldChg chg="modSp">
        <pc:chgData name="jbarrya10@yahoo.com" userId="S::urn:spo:guest#jbarrya10@yahoo.com::" providerId="AD" clId="Web-{1F0622F9-6923-A7B9-1E1C-961E0CC0D98B}" dt="2022-06-01T20:02:33.377" v="11" actId="20577"/>
        <pc:sldMkLst>
          <pc:docMk/>
          <pc:sldMk cId="1992805741" sldId="257"/>
        </pc:sldMkLst>
        <pc:spChg chg="mod">
          <ac:chgData name="jbarrya10@yahoo.com" userId="S::urn:spo:guest#jbarrya10@yahoo.com::" providerId="AD" clId="Web-{1F0622F9-6923-A7B9-1E1C-961E0CC0D98B}" dt="2022-06-01T20:02:33.377" v="11" actId="20577"/>
          <ac:spMkLst>
            <pc:docMk/>
            <pc:sldMk cId="1992805741" sldId="257"/>
            <ac:spMk id="2" creationId="{665A4A54-C743-B648-9707-7C557037BEC2}"/>
          </ac:spMkLst>
        </pc:spChg>
      </pc:sldChg>
    </pc:docChg>
  </pc:docChgLst>
  <pc:docChgLst>
    <pc:chgData name="jbarrya10@yahoo.com" userId="S::urn:spo:guest#jbarrya10@yahoo.com::" providerId="AD" clId="Web-{ED9D3A3D-4B99-BCC7-4FAE-79E23EF2E357}"/>
    <pc:docChg chg="addSld delSld modSld">
      <pc:chgData name="jbarrya10@yahoo.com" userId="S::urn:spo:guest#jbarrya10@yahoo.com::" providerId="AD" clId="Web-{ED9D3A3D-4B99-BCC7-4FAE-79E23EF2E357}" dt="2022-05-26T21:55:24.913" v="1429" actId="20577"/>
      <pc:docMkLst>
        <pc:docMk/>
      </pc:docMkLst>
      <pc:sldChg chg="modSp">
        <pc:chgData name="jbarrya10@yahoo.com" userId="S::urn:spo:guest#jbarrya10@yahoo.com::" providerId="AD" clId="Web-{ED9D3A3D-4B99-BCC7-4FAE-79E23EF2E357}" dt="2022-05-26T20:28:38.075" v="15" actId="20577"/>
        <pc:sldMkLst>
          <pc:docMk/>
          <pc:sldMk cId="1992805741" sldId="257"/>
        </pc:sldMkLst>
        <pc:spChg chg="mod">
          <ac:chgData name="jbarrya10@yahoo.com" userId="S::urn:spo:guest#jbarrya10@yahoo.com::" providerId="AD" clId="Web-{ED9D3A3D-4B99-BCC7-4FAE-79E23EF2E357}" dt="2022-05-26T20:28:01.496" v="12" actId="20577"/>
          <ac:spMkLst>
            <pc:docMk/>
            <pc:sldMk cId="1992805741" sldId="257"/>
            <ac:spMk id="2" creationId="{665A4A54-C743-B648-9707-7C557037BEC2}"/>
          </ac:spMkLst>
        </pc:spChg>
        <pc:spChg chg="mod">
          <ac:chgData name="jbarrya10@yahoo.com" userId="S::urn:spo:guest#jbarrya10@yahoo.com::" providerId="AD" clId="Web-{ED9D3A3D-4B99-BCC7-4FAE-79E23EF2E357}" dt="2022-05-26T20:28:38.075" v="15" actId="20577"/>
          <ac:spMkLst>
            <pc:docMk/>
            <pc:sldMk cId="1992805741" sldId="257"/>
            <ac:spMk id="3" creationId="{477C76BC-B654-7C43-B829-7F8A9EA03B3A}"/>
          </ac:spMkLst>
        </pc:spChg>
      </pc:sldChg>
      <pc:sldChg chg="modSp">
        <pc:chgData name="jbarrya10@yahoo.com" userId="S::urn:spo:guest#jbarrya10@yahoo.com::" providerId="AD" clId="Web-{ED9D3A3D-4B99-BCC7-4FAE-79E23EF2E357}" dt="2022-05-26T20:33:12.011" v="169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ED9D3A3D-4B99-BCC7-4FAE-79E23EF2E357}" dt="2022-05-26T20:33:12.011" v="169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del">
        <pc:chgData name="jbarrya10@yahoo.com" userId="S::urn:spo:guest#jbarrya10@yahoo.com::" providerId="AD" clId="Web-{ED9D3A3D-4B99-BCC7-4FAE-79E23EF2E357}" dt="2022-05-26T20:33:26.871" v="170"/>
        <pc:sldMkLst>
          <pc:docMk/>
          <pc:sldMk cId="2908265269" sldId="335"/>
        </pc:sldMkLst>
      </pc:sldChg>
      <pc:sldChg chg="modSp">
        <pc:chgData name="jbarrya10@yahoo.com" userId="S::urn:spo:guest#jbarrya10@yahoo.com::" providerId="AD" clId="Web-{ED9D3A3D-4B99-BCC7-4FAE-79E23EF2E357}" dt="2022-05-26T20:34:47.406" v="175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ED9D3A3D-4B99-BCC7-4FAE-79E23EF2E357}" dt="2022-05-26T20:34:47.406" v="175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">
        <pc:chgData name="jbarrya10@yahoo.com" userId="S::urn:spo:guest#jbarrya10@yahoo.com::" providerId="AD" clId="Web-{ED9D3A3D-4B99-BCC7-4FAE-79E23EF2E357}" dt="2022-05-26T20:38:11.135" v="306" actId="20577"/>
        <pc:sldMkLst>
          <pc:docMk/>
          <pc:sldMk cId="1913150799" sldId="338"/>
        </pc:sldMkLst>
        <pc:spChg chg="mod">
          <ac:chgData name="jbarrya10@yahoo.com" userId="S::urn:spo:guest#jbarrya10@yahoo.com::" providerId="AD" clId="Web-{ED9D3A3D-4B99-BCC7-4FAE-79E23EF2E357}" dt="2022-05-26T20:35:35.518" v="179" actId="20577"/>
          <ac:spMkLst>
            <pc:docMk/>
            <pc:sldMk cId="1913150799" sldId="338"/>
            <ac:spMk id="2" creationId="{6CA02C2C-94E4-20C1-00BA-846BF69392B9}"/>
          </ac:spMkLst>
        </pc:spChg>
        <pc:spChg chg="mod">
          <ac:chgData name="jbarrya10@yahoo.com" userId="S::urn:spo:guest#jbarrya10@yahoo.com::" providerId="AD" clId="Web-{ED9D3A3D-4B99-BCC7-4FAE-79E23EF2E357}" dt="2022-05-26T20:38:11.135" v="306" actId="20577"/>
          <ac:spMkLst>
            <pc:docMk/>
            <pc:sldMk cId="1913150799" sldId="338"/>
            <ac:spMk id="3" creationId="{C7EB8587-9210-38B4-27CD-C1B815DCB617}"/>
          </ac:spMkLst>
        </pc:spChg>
      </pc:sldChg>
      <pc:sldChg chg="modSp">
        <pc:chgData name="jbarrya10@yahoo.com" userId="S::urn:spo:guest#jbarrya10@yahoo.com::" providerId="AD" clId="Web-{ED9D3A3D-4B99-BCC7-4FAE-79E23EF2E357}" dt="2022-05-26T21:21:28.983" v="954" actId="20577"/>
        <pc:sldMkLst>
          <pc:docMk/>
          <pc:sldMk cId="4292214520" sldId="343"/>
        </pc:sldMkLst>
        <pc:spChg chg="mod">
          <ac:chgData name="jbarrya10@yahoo.com" userId="S::urn:spo:guest#jbarrya10@yahoo.com::" providerId="AD" clId="Web-{ED9D3A3D-4B99-BCC7-4FAE-79E23EF2E357}" dt="2022-05-26T21:21:28.983" v="954" actId="20577"/>
          <ac:spMkLst>
            <pc:docMk/>
            <pc:sldMk cId="4292214520" sldId="343"/>
            <ac:spMk id="3" creationId="{4249D044-6147-5A53-C6C4-83721C1FBEBF}"/>
          </ac:spMkLst>
        </pc:spChg>
      </pc:sldChg>
      <pc:sldChg chg="modSp new">
        <pc:chgData name="jbarrya10@yahoo.com" userId="S::urn:spo:guest#jbarrya10@yahoo.com::" providerId="AD" clId="Web-{ED9D3A3D-4B99-BCC7-4FAE-79E23EF2E357}" dt="2022-05-26T20:38:50.684" v="317" actId="20577"/>
        <pc:sldMkLst>
          <pc:docMk/>
          <pc:sldMk cId="77251034" sldId="344"/>
        </pc:sldMkLst>
        <pc:spChg chg="mod">
          <ac:chgData name="jbarrya10@yahoo.com" userId="S::urn:spo:guest#jbarrya10@yahoo.com::" providerId="AD" clId="Web-{ED9D3A3D-4B99-BCC7-4FAE-79E23EF2E357}" dt="2022-05-26T20:38:50.684" v="317" actId="20577"/>
          <ac:spMkLst>
            <pc:docMk/>
            <pc:sldMk cId="77251034" sldId="344"/>
            <ac:spMk id="2" creationId="{5638D416-D8DE-A33F-CAE0-2DE5E67E4BED}"/>
          </ac:spMkLst>
        </pc:spChg>
      </pc:sldChg>
      <pc:sldChg chg="modSp new">
        <pc:chgData name="jbarrya10@yahoo.com" userId="S::urn:spo:guest#jbarrya10@yahoo.com::" providerId="AD" clId="Web-{ED9D3A3D-4B99-BCC7-4FAE-79E23EF2E357}" dt="2022-05-26T20:44:55.608" v="439" actId="20577"/>
        <pc:sldMkLst>
          <pc:docMk/>
          <pc:sldMk cId="2024364015" sldId="345"/>
        </pc:sldMkLst>
        <pc:spChg chg="mod">
          <ac:chgData name="jbarrya10@yahoo.com" userId="S::urn:spo:guest#jbarrya10@yahoo.com::" providerId="AD" clId="Web-{ED9D3A3D-4B99-BCC7-4FAE-79E23EF2E357}" dt="2022-05-26T20:41:58.724" v="322" actId="20577"/>
          <ac:spMkLst>
            <pc:docMk/>
            <pc:sldMk cId="2024364015" sldId="345"/>
            <ac:spMk id="2" creationId="{5A37FB2F-C0D8-D4E7-D62C-A6CCAF8E96F3}"/>
          </ac:spMkLst>
        </pc:spChg>
        <pc:spChg chg="mod">
          <ac:chgData name="jbarrya10@yahoo.com" userId="S::urn:spo:guest#jbarrya10@yahoo.com::" providerId="AD" clId="Web-{ED9D3A3D-4B99-BCC7-4FAE-79E23EF2E357}" dt="2022-05-26T20:44:55.608" v="439" actId="20577"/>
          <ac:spMkLst>
            <pc:docMk/>
            <pc:sldMk cId="2024364015" sldId="345"/>
            <ac:spMk id="3" creationId="{DCDCE5D6-21D1-1DD3-FD45-13B1E26DE8C0}"/>
          </ac:spMkLst>
        </pc:spChg>
      </pc:sldChg>
      <pc:sldChg chg="modSp new">
        <pc:chgData name="jbarrya10@yahoo.com" userId="S::urn:spo:guest#jbarrya10@yahoo.com::" providerId="AD" clId="Web-{ED9D3A3D-4B99-BCC7-4FAE-79E23EF2E357}" dt="2022-05-26T21:01:38.111" v="730" actId="20577"/>
        <pc:sldMkLst>
          <pc:docMk/>
          <pc:sldMk cId="3095111002" sldId="346"/>
        </pc:sldMkLst>
        <pc:spChg chg="mod">
          <ac:chgData name="jbarrya10@yahoo.com" userId="S::urn:spo:guest#jbarrya10@yahoo.com::" providerId="AD" clId="Web-{ED9D3A3D-4B99-BCC7-4FAE-79E23EF2E357}" dt="2022-05-26T20:47:23.022" v="448" actId="20577"/>
          <ac:spMkLst>
            <pc:docMk/>
            <pc:sldMk cId="3095111002" sldId="346"/>
            <ac:spMk id="2" creationId="{D9017B3B-BE4A-E5A8-4DF1-18B9E9EE8610}"/>
          </ac:spMkLst>
        </pc:spChg>
        <pc:spChg chg="mod">
          <ac:chgData name="jbarrya10@yahoo.com" userId="S::urn:spo:guest#jbarrya10@yahoo.com::" providerId="AD" clId="Web-{ED9D3A3D-4B99-BCC7-4FAE-79E23EF2E357}" dt="2022-05-26T21:01:38.111" v="730" actId="20577"/>
          <ac:spMkLst>
            <pc:docMk/>
            <pc:sldMk cId="3095111002" sldId="346"/>
            <ac:spMk id="3" creationId="{3857C261-06F4-CB44-A685-348509665F81}"/>
          </ac:spMkLst>
        </pc:spChg>
      </pc:sldChg>
      <pc:sldChg chg="modSp new">
        <pc:chgData name="jbarrya10@yahoo.com" userId="S::urn:spo:guest#jbarrya10@yahoo.com::" providerId="AD" clId="Web-{ED9D3A3D-4B99-BCC7-4FAE-79E23EF2E357}" dt="2022-05-26T21:07:10.956" v="763" actId="20577"/>
        <pc:sldMkLst>
          <pc:docMk/>
          <pc:sldMk cId="3028648632" sldId="347"/>
        </pc:sldMkLst>
        <pc:spChg chg="mod">
          <ac:chgData name="jbarrya10@yahoo.com" userId="S::urn:spo:guest#jbarrya10@yahoo.com::" providerId="AD" clId="Web-{ED9D3A3D-4B99-BCC7-4FAE-79E23EF2E357}" dt="2022-05-26T21:04:04.962" v="744" actId="20577"/>
          <ac:spMkLst>
            <pc:docMk/>
            <pc:sldMk cId="3028648632" sldId="347"/>
            <ac:spMk id="2" creationId="{1801095D-2BCE-2187-53E0-EC4E2AEDE0B4}"/>
          </ac:spMkLst>
        </pc:spChg>
        <pc:spChg chg="mod">
          <ac:chgData name="jbarrya10@yahoo.com" userId="S::urn:spo:guest#jbarrya10@yahoo.com::" providerId="AD" clId="Web-{ED9D3A3D-4B99-BCC7-4FAE-79E23EF2E357}" dt="2022-05-26T21:07:10.956" v="763" actId="20577"/>
          <ac:spMkLst>
            <pc:docMk/>
            <pc:sldMk cId="3028648632" sldId="347"/>
            <ac:spMk id="3" creationId="{AB737AAA-4DDE-2613-4D04-6D02166796BC}"/>
          </ac:spMkLst>
        </pc:spChg>
      </pc:sldChg>
      <pc:sldChg chg="modSp new">
        <pc:chgData name="jbarrya10@yahoo.com" userId="S::urn:spo:guest#jbarrya10@yahoo.com::" providerId="AD" clId="Web-{ED9D3A3D-4B99-BCC7-4FAE-79E23EF2E357}" dt="2022-05-26T21:15:39.091" v="866" actId="20577"/>
        <pc:sldMkLst>
          <pc:docMk/>
          <pc:sldMk cId="491670487" sldId="348"/>
        </pc:sldMkLst>
        <pc:spChg chg="mod">
          <ac:chgData name="jbarrya10@yahoo.com" userId="S::urn:spo:guest#jbarrya10@yahoo.com::" providerId="AD" clId="Web-{ED9D3A3D-4B99-BCC7-4FAE-79E23EF2E357}" dt="2022-05-26T21:13:30.334" v="775" actId="20577"/>
          <ac:spMkLst>
            <pc:docMk/>
            <pc:sldMk cId="491670487" sldId="348"/>
            <ac:spMk id="2" creationId="{0096A166-D65A-C8EB-460F-1B6C2D0096B6}"/>
          </ac:spMkLst>
        </pc:spChg>
        <pc:spChg chg="mod">
          <ac:chgData name="jbarrya10@yahoo.com" userId="S::urn:spo:guest#jbarrya10@yahoo.com::" providerId="AD" clId="Web-{ED9D3A3D-4B99-BCC7-4FAE-79E23EF2E357}" dt="2022-05-26T21:15:39.091" v="866" actId="20577"/>
          <ac:spMkLst>
            <pc:docMk/>
            <pc:sldMk cId="491670487" sldId="348"/>
            <ac:spMk id="3" creationId="{AA60DA0B-1B97-29A7-AC1F-FAB5DD4968EA}"/>
          </ac:spMkLst>
        </pc:spChg>
      </pc:sldChg>
      <pc:sldChg chg="modSp new">
        <pc:chgData name="jbarrya10@yahoo.com" userId="S::urn:spo:guest#jbarrya10@yahoo.com::" providerId="AD" clId="Web-{ED9D3A3D-4B99-BCC7-4FAE-79E23EF2E357}" dt="2022-05-26T21:55:24.913" v="1429" actId="20577"/>
        <pc:sldMkLst>
          <pc:docMk/>
          <pc:sldMk cId="640758151" sldId="349"/>
        </pc:sldMkLst>
        <pc:spChg chg="mod">
          <ac:chgData name="jbarrya10@yahoo.com" userId="S::urn:spo:guest#jbarrya10@yahoo.com::" providerId="AD" clId="Web-{ED9D3A3D-4B99-BCC7-4FAE-79E23EF2E357}" dt="2022-05-26T21:23:24.864" v="973" actId="20577"/>
          <ac:spMkLst>
            <pc:docMk/>
            <pc:sldMk cId="640758151" sldId="349"/>
            <ac:spMk id="2" creationId="{CE38E150-8F50-9E3F-EDEF-2566FCAF5CC6}"/>
          </ac:spMkLst>
        </pc:spChg>
        <pc:spChg chg="mod">
          <ac:chgData name="jbarrya10@yahoo.com" userId="S::urn:spo:guest#jbarrya10@yahoo.com::" providerId="AD" clId="Web-{ED9D3A3D-4B99-BCC7-4FAE-79E23EF2E357}" dt="2022-05-26T21:55:24.913" v="1429" actId="20577"/>
          <ac:spMkLst>
            <pc:docMk/>
            <pc:sldMk cId="640758151" sldId="349"/>
            <ac:spMk id="3" creationId="{4A3591B7-BD38-7E74-B6C4-E09632B25560}"/>
          </ac:spMkLst>
        </pc:spChg>
      </pc:sldChg>
      <pc:sldChg chg="modSp new">
        <pc:chgData name="jbarrya10@yahoo.com" userId="S::urn:spo:guest#jbarrya10@yahoo.com::" providerId="AD" clId="Web-{ED9D3A3D-4B99-BCC7-4FAE-79E23EF2E357}" dt="2022-05-26T21:42:49.250" v="1247" actId="20577"/>
        <pc:sldMkLst>
          <pc:docMk/>
          <pc:sldMk cId="2439844706" sldId="350"/>
        </pc:sldMkLst>
        <pc:spChg chg="mod">
          <ac:chgData name="jbarrya10@yahoo.com" userId="S::urn:spo:guest#jbarrya10@yahoo.com::" providerId="AD" clId="Web-{ED9D3A3D-4B99-BCC7-4FAE-79E23EF2E357}" dt="2022-05-26T21:37:16.546" v="1214" actId="20577"/>
          <ac:spMkLst>
            <pc:docMk/>
            <pc:sldMk cId="2439844706" sldId="350"/>
            <ac:spMk id="2" creationId="{AAEDE3D5-77B9-1B72-D522-73EC24312AF8}"/>
          </ac:spMkLst>
        </pc:spChg>
        <pc:spChg chg="mod">
          <ac:chgData name="jbarrya10@yahoo.com" userId="S::urn:spo:guest#jbarrya10@yahoo.com::" providerId="AD" clId="Web-{ED9D3A3D-4B99-BCC7-4FAE-79E23EF2E357}" dt="2022-05-26T21:42:49.250" v="1247" actId="20577"/>
          <ac:spMkLst>
            <pc:docMk/>
            <pc:sldMk cId="2439844706" sldId="350"/>
            <ac:spMk id="3" creationId="{ABCE6CEC-13C2-1B76-38C5-5BBCA9B9B0E1}"/>
          </ac:spMkLst>
        </pc:spChg>
      </pc:sldChg>
    </pc:docChg>
  </pc:docChgLst>
  <pc:docChgLst>
    <pc:chgData name="jbarrya10@yahoo.com" userId="S::urn:spo:guest#jbarrya10@yahoo.com::" providerId="AD" clId="Web-{4895E784-049E-6E1A-691B-981009B2B52A}"/>
    <pc:docChg chg="modSld">
      <pc:chgData name="jbarrya10@yahoo.com" userId="S::urn:spo:guest#jbarrya10@yahoo.com::" providerId="AD" clId="Web-{4895E784-049E-6E1A-691B-981009B2B52A}" dt="2022-05-27T19:37:41.867" v="13" actId="20577"/>
      <pc:docMkLst>
        <pc:docMk/>
      </pc:docMkLst>
      <pc:sldChg chg="modSp">
        <pc:chgData name="jbarrya10@yahoo.com" userId="S::urn:spo:guest#jbarrya10@yahoo.com::" providerId="AD" clId="Web-{4895E784-049E-6E1A-691B-981009B2B52A}" dt="2022-05-27T19:37:41.867" v="13" actId="20577"/>
        <pc:sldMkLst>
          <pc:docMk/>
          <pc:sldMk cId="1992805741" sldId="257"/>
        </pc:sldMkLst>
        <pc:spChg chg="mod">
          <ac:chgData name="jbarrya10@yahoo.com" userId="S::urn:spo:guest#jbarrya10@yahoo.com::" providerId="AD" clId="Web-{4895E784-049E-6E1A-691B-981009B2B52A}" dt="2022-05-27T19:37:41.867" v="13" actId="20577"/>
          <ac:spMkLst>
            <pc:docMk/>
            <pc:sldMk cId="1992805741" sldId="257"/>
            <ac:spMk id="2" creationId="{665A4A54-C743-B648-9707-7C557037BEC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2.1 Layers of the skin.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71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2.4 You</a:t>
            </a:r>
            <a:r>
              <a:rPr lang="en-US" baseline="0" dirty="0"/>
              <a:t> are likely to experience one or more of these common hair or nail problems in your lifetime.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976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A4A54-C743-B648-9707-7C557037BE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Personal Health Habits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C76BC-B654-7C43-B829-7F8A9EA03B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Live Well: Foundations of High School Health</a:t>
            </a:r>
          </a:p>
          <a:p>
            <a:r>
              <a:rPr lang="en-US" dirty="0"/>
              <a:t>Chapter 2, Lesson 1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2805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DE3D5-77B9-1B72-D522-73EC24312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200" dirty="0"/>
              <a:t>Recognizing and Treating Common Skin Problems </a:t>
            </a:r>
            <a:r>
              <a:rPr lang="en-US" sz="2700" i="1" dirty="0"/>
              <a:t>(2 of 2)</a:t>
            </a:r>
            <a:endParaRPr lang="en-US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E6CEC-13C2-1B76-38C5-5BBCA9B9B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• Sunburn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ea typeface="+mn-lt"/>
                <a:cs typeface="+mn-lt"/>
              </a:rPr>
              <a:t>Makes the skin turn red and hot to the touch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ea typeface="+mn-lt"/>
                <a:cs typeface="+mn-lt"/>
              </a:rPr>
              <a:t>Can cause dry or wrinkled skin, dark spots, and skin cancers, such as melanoma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ea typeface="+mn-lt"/>
                <a:cs typeface="+mn-lt"/>
              </a:rPr>
              <a:t>Prevention: limit exposure to sun; wear protective gear, clothing, and sunscreen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39844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E4CAD-095E-6450-9CA3-59436F131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Detecting Skin Cancer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4D965-06BC-076B-45EA-67F21BDDD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600" dirty="0">
                <a:cs typeface="Arial"/>
              </a:rPr>
              <a:t>Skin cancer is the most common cancer in the United States.</a:t>
            </a:r>
          </a:p>
          <a:p>
            <a:r>
              <a:rPr lang="en-US" sz="2600" dirty="0">
                <a:cs typeface="Arial"/>
              </a:rPr>
              <a:t>Performing regular skin checks can help you detect skin cancer early. </a:t>
            </a:r>
          </a:p>
          <a:p>
            <a:r>
              <a:rPr lang="en-US" sz="2600" dirty="0">
                <a:cs typeface="Arial"/>
              </a:rPr>
              <a:t>When you do a skin check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pay attention to all areas of the body,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check for any changes in your skin, and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use mirrors to help you check hard-to-see areas.</a:t>
            </a:r>
          </a:p>
          <a:p>
            <a:r>
              <a:rPr lang="en-US" sz="2600" dirty="0">
                <a:solidFill>
                  <a:schemeClr val="tx1"/>
                </a:solidFill>
                <a:cs typeface="Arial"/>
              </a:rPr>
              <a:t>Most skin cancer is treatable with early detection.</a:t>
            </a:r>
          </a:p>
        </p:txBody>
      </p:sp>
    </p:spTree>
    <p:extLst>
      <p:ext uri="{BB962C8B-B14F-4D97-AF65-F5344CB8AC3E}">
        <p14:creationId xmlns:p14="http://schemas.microsoft.com/office/powerpoint/2010/main" val="1554075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6D295-8C3C-55EE-F048-FB493C2C8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Your Hair and Nails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52862-00D2-31B5-22F1-7E10563FE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b="1" dirty="0">
                <a:cs typeface="Arial"/>
              </a:rPr>
              <a:t>Hair</a:t>
            </a:r>
            <a:r>
              <a:rPr lang="en-US" dirty="0">
                <a:cs typeface="Arial"/>
              </a:rPr>
              <a:t> grows all over your body except on your lips, palms, and the soles of your feet.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Hair helps keep you warm and protects the eyes, ears, and nose from small particles in the air. </a:t>
            </a:r>
          </a:p>
          <a:p>
            <a:r>
              <a:rPr lang="en-US" b="1" dirty="0">
                <a:cs typeface="Arial"/>
              </a:rPr>
              <a:t>Nails</a:t>
            </a:r>
            <a:r>
              <a:rPr lang="en-US" dirty="0">
                <a:cs typeface="Arial"/>
              </a:rPr>
              <a:t> are composed of a hard form of protein called </a:t>
            </a:r>
            <a:r>
              <a:rPr lang="en-US" b="1" dirty="0">
                <a:cs typeface="Arial"/>
              </a:rPr>
              <a:t>keratin</a:t>
            </a:r>
            <a:r>
              <a:rPr lang="en-US" dirty="0">
                <a:cs typeface="Arial"/>
              </a:rPr>
              <a:t>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Healthy nails are usually smooth and consistent in color.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When nails become discolored or have big pits on them, it can be a sign of other diseases.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95235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4614C-0307-8E3E-0AEA-5EDB64CA7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/>
              <a:t>Common Hair</a:t>
            </a:r>
            <a:br>
              <a:rPr lang="en-US"/>
            </a:br>
            <a:r>
              <a:rPr lang="en-US"/>
              <a:t>and Nail Problems</a:t>
            </a:r>
            <a:endParaRPr lang="en-US" dirty="0"/>
          </a:p>
        </p:txBody>
      </p:sp>
      <p:pic>
        <p:nvPicPr>
          <p:cNvPr id="7" name="Content Placeholder 6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F3D08EB4-FE30-4F6D-B455-C1331E719B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94560" y="2117630"/>
            <a:ext cx="4754880" cy="3767328"/>
          </a:xfrm>
        </p:spPr>
      </p:pic>
    </p:spTree>
    <p:extLst>
      <p:ext uri="{BB962C8B-B14F-4D97-AF65-F5344CB8AC3E}">
        <p14:creationId xmlns:p14="http://schemas.microsoft.com/office/powerpoint/2010/main" val="753146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DAE94-CB58-6D4B-6942-02B9D125A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Common Problems With the Mouth and Teeth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7BB3F-54C5-1757-A9AD-55E562F1A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US" dirty="0">
                <a:cs typeface="Arial"/>
              </a:rPr>
              <a:t>Crooked or crowded teeth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May cause pain in the jaw or frequent headaches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Tooth decay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Causes a cavity, or hole, that can destroy the tooth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Gum disease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Caused by a buildup of plaque and tartar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Can lead to gingivitis, or inflammation of the gums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Cold sores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Caused by the herpes simplex virus (HSP)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Are contagious and can be spread by kissing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53141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2C698-D9EA-F10B-1CC5-8C84E85D5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Analyzing Influences: Beauty, Media, and Technology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CD95E-BF9B-B41A-62C6-18085D710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Today’s technology allows us to change photos of people in a lot of ways.</a:t>
            </a:r>
          </a:p>
          <a:p>
            <a:r>
              <a:rPr lang="en-US" dirty="0">
                <a:cs typeface="Arial"/>
              </a:rPr>
              <a:t>Almost all media images have been changed to look more attractive or appealing.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Hair and skin are two of the most commonly altered parts of photos.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It is important to realize that technology makes it very easy for the media to show unrealistic images.</a:t>
            </a:r>
          </a:p>
        </p:txBody>
      </p:sp>
    </p:spTree>
    <p:extLst>
      <p:ext uri="{BB962C8B-B14F-4D97-AF65-F5344CB8AC3E}">
        <p14:creationId xmlns:p14="http://schemas.microsoft.com/office/powerpoint/2010/main" val="1480664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05398-D1BB-C324-879F-6495E9E89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9D044-6147-5A53-C6C4-83721C1FB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Make a list of three different social media and traditional media sources you use on a regular basis.</a:t>
            </a:r>
          </a:p>
          <a:p>
            <a:r>
              <a:rPr lang="en-US" dirty="0">
                <a:cs typeface="Arial"/>
              </a:rPr>
              <a:t>For each source, reflect on how you feel and act after you’ve been using that source.</a:t>
            </a:r>
          </a:p>
          <a:p>
            <a:r>
              <a:rPr lang="en-US" dirty="0">
                <a:cs typeface="Arial"/>
              </a:rPr>
              <a:t>How does each source affect your own self-image?</a:t>
            </a:r>
          </a:p>
        </p:txBody>
      </p:sp>
    </p:spTree>
    <p:extLst>
      <p:ext uri="{BB962C8B-B14F-4D97-AF65-F5344CB8AC3E}">
        <p14:creationId xmlns:p14="http://schemas.microsoft.com/office/powerpoint/2010/main" val="4292214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Have you ever used technology to improve the look of your hair or skin on an image? If so, explain the situation. </a:t>
            </a:r>
            <a:endParaRPr lang="en-US" dirty="0"/>
          </a:p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What were you trying to achieve? </a:t>
            </a:r>
            <a:endParaRPr lang="en-US" dirty="0"/>
          </a:p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If you haven’t done this, why do you think you haven’t?</a:t>
            </a:r>
            <a:r>
              <a:rPr lang="en-US" dirty="0">
                <a:cs typeface="Arial"/>
              </a:rPr>
              <a:t> Do you think you might in the future?</a:t>
            </a: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Define what hygiene is and explain why it is important?</a:t>
            </a:r>
          </a:p>
          <a:p>
            <a:r>
              <a:rPr lang="en-US" dirty="0">
                <a:cs typeface="Arial"/>
              </a:rPr>
              <a:t>Understand the anatomy of the skin, hair, and nails?</a:t>
            </a:r>
          </a:p>
          <a:p>
            <a:r>
              <a:rPr lang="en-US" dirty="0">
                <a:cs typeface="Arial"/>
              </a:rPr>
              <a:t>Identify common problems with skin, hair, nails, and teeth?</a:t>
            </a:r>
          </a:p>
          <a:p>
            <a:r>
              <a:rPr lang="en-US" dirty="0">
                <a:cs typeface="Arial"/>
              </a:rPr>
              <a:t>Evaluate the effects media have on our decisions about skin and hair care?</a:t>
            </a:r>
            <a:endParaRPr lang="en-US" sz="1400" i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02C2C-94E4-20C1-00BA-846BF6939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Developing Good Hygiene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B8587-9210-38B4-27CD-C1B815DCB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It is important to practice good hygiene if you want to stay healthy.</a:t>
            </a:r>
          </a:p>
          <a:p>
            <a:r>
              <a:rPr lang="en-US" b="1" dirty="0">
                <a:cs typeface="Arial"/>
              </a:rPr>
              <a:t>Hygiene</a:t>
            </a:r>
            <a:r>
              <a:rPr lang="en-US" dirty="0">
                <a:cs typeface="Arial"/>
              </a:rPr>
              <a:t> is the practice of keeping yourself in good health by maintaining your personal cleanliness.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Brushing your teeth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Washing your face and hands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Showering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Trimming your toenails</a:t>
            </a:r>
          </a:p>
        </p:txBody>
      </p:sp>
    </p:spTree>
    <p:extLst>
      <p:ext uri="{BB962C8B-B14F-4D97-AF65-F5344CB8AC3E}">
        <p14:creationId xmlns:p14="http://schemas.microsoft.com/office/powerpoint/2010/main" val="1913150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7FB2F-C0D8-D4E7-D62C-A6CCAF8E9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Your Skin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CE5D6-21D1-1DD3-FD45-13B1E26DE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Your skin is the largest organ you have.</a:t>
            </a:r>
          </a:p>
          <a:p>
            <a:r>
              <a:rPr lang="en-US" dirty="0">
                <a:cs typeface="Arial"/>
              </a:rPr>
              <a:t>It plays an important role in keeping you healthy.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Provides a barrier to all sorts of pathogens in the environment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Helps to protect every other organ in your body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Keeps your body temperature normal</a:t>
            </a:r>
          </a:p>
        </p:txBody>
      </p:sp>
    </p:spTree>
    <p:extLst>
      <p:ext uri="{BB962C8B-B14F-4D97-AF65-F5344CB8AC3E}">
        <p14:creationId xmlns:p14="http://schemas.microsoft.com/office/powerpoint/2010/main" val="2024364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7B3B-BE4A-E5A8-4DF1-18B9E9EE8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Layers of the Skin </a:t>
            </a:r>
            <a:r>
              <a:rPr lang="en-US" sz="24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7C261-06F4-CB44-A685-348509665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US" sz="3400" dirty="0">
                <a:cs typeface="Arial"/>
              </a:rPr>
              <a:t>Your skin comprises three layers.</a:t>
            </a:r>
          </a:p>
          <a:p>
            <a:r>
              <a:rPr lang="en-US" sz="3400" dirty="0">
                <a:cs typeface="Arial"/>
              </a:rPr>
              <a:t>The outer layer is called the </a:t>
            </a:r>
            <a:r>
              <a:rPr lang="en-US" sz="3400" b="1" dirty="0">
                <a:cs typeface="Arial"/>
              </a:rPr>
              <a:t>epidermis</a:t>
            </a:r>
            <a:r>
              <a:rPr lang="en-US" sz="3400" dirty="0">
                <a:cs typeface="Arial"/>
              </a:rPr>
              <a:t>.</a:t>
            </a:r>
          </a:p>
          <a:p>
            <a:pPr lvl="1"/>
            <a:r>
              <a:rPr lang="en-US" sz="3400" dirty="0">
                <a:solidFill>
                  <a:schemeClr val="tx1"/>
                </a:solidFill>
                <a:cs typeface="Arial"/>
              </a:rPr>
              <a:t>It functions to protect you from the environment.</a:t>
            </a:r>
          </a:p>
          <a:p>
            <a:pPr lvl="1"/>
            <a:r>
              <a:rPr lang="en-US" sz="3400" dirty="0">
                <a:solidFill>
                  <a:schemeClr val="tx1"/>
                </a:solidFill>
                <a:cs typeface="Arial"/>
              </a:rPr>
              <a:t>It contains melanin, the cells that give skin its color.</a:t>
            </a:r>
          </a:p>
          <a:p>
            <a:r>
              <a:rPr lang="en-US" sz="3400" dirty="0">
                <a:cs typeface="Arial"/>
              </a:rPr>
              <a:t>The middle layer is called the </a:t>
            </a:r>
            <a:r>
              <a:rPr lang="en-US" sz="3400" b="1" dirty="0">
                <a:solidFill>
                  <a:schemeClr val="tx1"/>
                </a:solidFill>
                <a:cs typeface="Arial"/>
              </a:rPr>
              <a:t>dermis</a:t>
            </a:r>
            <a:r>
              <a:rPr lang="en-US" sz="3400" dirty="0">
                <a:cs typeface="Arial"/>
              </a:rPr>
              <a:t>.</a:t>
            </a:r>
          </a:p>
          <a:p>
            <a:pPr lvl="1"/>
            <a:r>
              <a:rPr lang="en-US" sz="3400" dirty="0">
                <a:solidFill>
                  <a:schemeClr val="tx1"/>
                </a:solidFill>
                <a:cs typeface="Arial"/>
              </a:rPr>
              <a:t>It contains the hairs you see on your skin.</a:t>
            </a:r>
          </a:p>
          <a:p>
            <a:pPr lvl="1"/>
            <a:r>
              <a:rPr lang="en-US" sz="3400" dirty="0">
                <a:solidFill>
                  <a:schemeClr val="tx1"/>
                </a:solidFill>
                <a:cs typeface="Arial"/>
              </a:rPr>
              <a:t>It contains sweat glands, blood vessels, and nerves.</a:t>
            </a:r>
          </a:p>
          <a:p>
            <a:r>
              <a:rPr lang="en-US" sz="3400" dirty="0">
                <a:cs typeface="Arial"/>
              </a:rPr>
              <a:t>The inner layer is called the </a:t>
            </a:r>
            <a:r>
              <a:rPr lang="en-US" sz="3400" b="1" dirty="0">
                <a:cs typeface="Arial"/>
              </a:rPr>
              <a:t>hypodermis</a:t>
            </a:r>
            <a:r>
              <a:rPr lang="en-US" sz="3400" dirty="0">
                <a:cs typeface="Arial"/>
              </a:rPr>
              <a:t>.</a:t>
            </a:r>
          </a:p>
          <a:p>
            <a:pPr lvl="1"/>
            <a:r>
              <a:rPr lang="en-US" sz="3400" dirty="0">
                <a:solidFill>
                  <a:schemeClr val="tx1"/>
                </a:solidFill>
                <a:cs typeface="Arial"/>
              </a:rPr>
              <a:t>It contains blood vessels, fat, and more nerves.</a:t>
            </a:r>
          </a:p>
          <a:p>
            <a:pPr lvl="1"/>
            <a:r>
              <a:rPr lang="en-US" sz="3400" dirty="0">
                <a:solidFill>
                  <a:schemeClr val="tx1"/>
                </a:solidFill>
                <a:cs typeface="Arial"/>
              </a:rPr>
              <a:t>It connects the skin to muscles and bones underneath.</a:t>
            </a:r>
          </a:p>
          <a:p>
            <a:pPr marL="457200" lvl="1" indent="0" algn="r">
              <a:buNone/>
            </a:pPr>
            <a:r>
              <a:rPr lang="en-US" sz="2000" i="1" dirty="0">
                <a:solidFill>
                  <a:schemeClr val="tx1"/>
                </a:solidFill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3095111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1095D-2BCE-2187-53E0-EC4E2AEDE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Layers of the Skin </a:t>
            </a:r>
            <a:r>
              <a:rPr lang="en-US" sz="2400" i="1" dirty="0"/>
              <a:t>(2 of 2)</a:t>
            </a:r>
            <a:endParaRPr lang="en-US" dirty="0"/>
          </a:p>
        </p:txBody>
      </p:sp>
      <p:pic>
        <p:nvPicPr>
          <p:cNvPr id="5" name="Content Placeholder 4" descr="A cross section of skin, like a slice of cake: pores, nerve endings, and hair on the epidermis layer on top; hair follicle, sweat gland, veins, and arteries in the main or dermis layer; veins and arteries in the subcutaneous fat tissue on the bottom">
            <a:extLst>
              <a:ext uri="{FF2B5EF4-FFF2-40B4-BE49-F238E27FC236}">
                <a16:creationId xmlns:a16="http://schemas.microsoft.com/office/drawing/2014/main" id="{A837F497-2B86-415E-674E-0A0A603252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78024" y="2486438"/>
            <a:ext cx="4187952" cy="3029712"/>
          </a:xfrm>
        </p:spPr>
      </p:pic>
    </p:spTree>
    <p:extLst>
      <p:ext uri="{BB962C8B-B14F-4D97-AF65-F5344CB8AC3E}">
        <p14:creationId xmlns:p14="http://schemas.microsoft.com/office/powerpoint/2010/main" val="3028648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6A166-D65A-C8EB-460F-1B6C2D009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Caring for Your Skin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0DA0B-1B97-29A7-AC1F-FAB5DD496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Your skin is a part of your body, and it responds to the choices you make.</a:t>
            </a:r>
          </a:p>
          <a:p>
            <a:r>
              <a:rPr lang="en-US" dirty="0">
                <a:cs typeface="Arial"/>
              </a:rPr>
              <a:t>Skin is healthiest when you drink plenty of water, eat a healthy diet, and get regular physical activity.</a:t>
            </a:r>
          </a:p>
          <a:p>
            <a:r>
              <a:rPr lang="en-US" dirty="0">
                <a:cs typeface="Arial"/>
              </a:rPr>
              <a:t>Smoking, exposure to a lot of sunlight, and stress can make the skin less healthy.</a:t>
            </a:r>
          </a:p>
        </p:txBody>
      </p:sp>
    </p:spTree>
    <p:extLst>
      <p:ext uri="{BB962C8B-B14F-4D97-AF65-F5344CB8AC3E}">
        <p14:creationId xmlns:p14="http://schemas.microsoft.com/office/powerpoint/2010/main" val="491670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8E150-8F50-9E3F-EDEF-2566FCAF5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200" dirty="0"/>
              <a:t>Recognizing and Treating Common Skin Problems</a:t>
            </a:r>
            <a:r>
              <a:rPr lang="en-US" dirty="0"/>
              <a:t> </a:t>
            </a:r>
            <a:r>
              <a:rPr lang="en-US" sz="27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591B7-BD38-7E74-B6C4-E09632B25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79814" cy="435133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2500" dirty="0">
                <a:cs typeface="Arial"/>
              </a:rPr>
              <a:t>Acne</a:t>
            </a:r>
          </a:p>
          <a:p>
            <a:pPr lvl="1"/>
            <a:r>
              <a:rPr lang="en-US" sz="2500" dirty="0">
                <a:solidFill>
                  <a:schemeClr val="tx1"/>
                </a:solidFill>
                <a:cs typeface="Arial" panose="020B0604020202020204"/>
              </a:rPr>
              <a:t>A collection of pimples that forms on the face, neck, back, chest, and shoulders</a:t>
            </a:r>
          </a:p>
          <a:p>
            <a:pPr lvl="1"/>
            <a:r>
              <a:rPr lang="en-US" sz="2500" dirty="0">
                <a:solidFill>
                  <a:schemeClr val="tx1"/>
                </a:solidFill>
                <a:cs typeface="Arial" panose="020B0604020202020204"/>
              </a:rPr>
              <a:t>Caused when oil-making glands and skin cells form a plug and the area becomes infected</a:t>
            </a:r>
          </a:p>
          <a:p>
            <a:pPr lvl="1"/>
            <a:r>
              <a:rPr lang="en-US" sz="2500" dirty="0">
                <a:solidFill>
                  <a:schemeClr val="tx1"/>
                </a:solidFill>
                <a:cs typeface="Arial" panose="020B0604020202020204"/>
              </a:rPr>
              <a:t>Results from hormone changes and hygiene practices</a:t>
            </a:r>
          </a:p>
          <a:p>
            <a:pPr lvl="1"/>
            <a:r>
              <a:rPr lang="en-US" sz="2500" dirty="0">
                <a:solidFill>
                  <a:schemeClr val="tx1"/>
                </a:solidFill>
                <a:cs typeface="Arial" panose="020B0604020202020204"/>
              </a:rPr>
              <a:t>Treatments: keeping skin clean, medication</a:t>
            </a:r>
          </a:p>
          <a:p>
            <a:r>
              <a:rPr lang="en-US" sz="2500" dirty="0">
                <a:cs typeface="Arial"/>
              </a:rPr>
              <a:t>Eczema, or dermatitis </a:t>
            </a:r>
          </a:p>
          <a:p>
            <a:pPr lvl="1"/>
            <a:r>
              <a:rPr lang="en-US" sz="2500" dirty="0">
                <a:solidFill>
                  <a:schemeClr val="tx1"/>
                </a:solidFill>
                <a:cs typeface="Arial"/>
              </a:rPr>
              <a:t>Typically causes dry, itchy skin and rashes on the face, inside the elbows and behind the knees, and on the hands and feet</a:t>
            </a:r>
          </a:p>
          <a:p>
            <a:pPr lvl="1"/>
            <a:r>
              <a:rPr lang="en-US" sz="2500" dirty="0">
                <a:solidFill>
                  <a:schemeClr val="tx1"/>
                </a:solidFill>
                <a:cs typeface="Arial"/>
              </a:rPr>
              <a:t>Treatments: medication, skin creams, light therapy</a:t>
            </a:r>
          </a:p>
          <a:p>
            <a:pPr marL="457200" lvl="1" indent="0" algn="r">
              <a:buNone/>
            </a:pPr>
            <a:r>
              <a:rPr lang="en-US" sz="1500" i="1" dirty="0">
                <a:solidFill>
                  <a:schemeClr val="tx1"/>
                </a:solidFill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640758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292</TotalTime>
  <Words>934</Words>
  <Application>Microsoft Office PowerPoint</Application>
  <PresentationFormat>On-screen Show (4:3)</PresentationFormat>
  <Paragraphs>96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Arial,Sans-Serif</vt:lpstr>
      <vt:lpstr>Calibri</vt:lpstr>
      <vt:lpstr>Helvetica</vt:lpstr>
      <vt:lpstr>Office Theme</vt:lpstr>
      <vt:lpstr>Personal Health Habits</vt:lpstr>
      <vt:lpstr>Write About It</vt:lpstr>
      <vt:lpstr>Can you . . .  </vt:lpstr>
      <vt:lpstr>Developing Good Hygiene</vt:lpstr>
      <vt:lpstr>Your Skin</vt:lpstr>
      <vt:lpstr>Layers of the Skin (1 of 2)</vt:lpstr>
      <vt:lpstr>Layers of the Skin (2 of 2)</vt:lpstr>
      <vt:lpstr>Caring for Your Skin</vt:lpstr>
      <vt:lpstr>Recognizing and Treating Common Skin Problems (1 of 2)</vt:lpstr>
      <vt:lpstr>Recognizing and Treating Common Skin Problems (2 of 2)</vt:lpstr>
      <vt:lpstr>Detecting Skin Cancer</vt:lpstr>
      <vt:lpstr>Your Hair and Nails</vt:lpstr>
      <vt:lpstr>Common Hair and Nail Problems</vt:lpstr>
      <vt:lpstr>Common Problems With the Mouth and Teeth</vt:lpstr>
      <vt:lpstr>Analyzing Influences: Beauty, Media, and Technology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Being a Healthy Consumer</dc:title>
  <dc:creator>Human Kinetics</dc:creator>
  <cp:lastModifiedBy>Melissa Feld</cp:lastModifiedBy>
  <cp:revision>955</cp:revision>
  <dcterms:created xsi:type="dcterms:W3CDTF">2020-04-29T19:38:00Z</dcterms:created>
  <dcterms:modified xsi:type="dcterms:W3CDTF">2023-01-04T17:54:27Z</dcterms:modified>
</cp:coreProperties>
</file>