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7" r:id="rId2"/>
    <p:sldId id="337" r:id="rId3"/>
    <p:sldId id="334" r:id="rId4"/>
    <p:sldId id="356" r:id="rId5"/>
    <p:sldId id="338" r:id="rId6"/>
    <p:sldId id="345" r:id="rId7"/>
    <p:sldId id="346" r:id="rId8"/>
    <p:sldId id="347" r:id="rId9"/>
    <p:sldId id="348" r:id="rId10"/>
    <p:sldId id="349" r:id="rId11"/>
    <p:sldId id="357" r:id="rId12"/>
    <p:sldId id="350" r:id="rId13"/>
    <p:sldId id="358" r:id="rId14"/>
    <p:sldId id="351" r:id="rId15"/>
    <p:sldId id="34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D8D72-2C0E-B6EA-9F84-93C4F70EFE95}" v="308" dt="2022-05-24T21:33:20.661"/>
    <p1510:client id="{1996537B-60FB-E22E-31B8-B601792592A3}" v="917" dt="2022-05-24T19:16:09.094"/>
    <p1510:client id="{1CB15461-3281-2FC1-906F-7A0798DFFA0E}" v="6" dt="2022-05-24T21:13:25.061"/>
    <p1510:client id="{2272C600-89A4-66E4-5BFD-E589E861DB3D}" v="266" dt="2022-05-25T14:37:38.660"/>
    <p1510:client id="{36AD3C05-4EE1-F7DE-1E6E-952E664F33D4}" v="883" dt="2022-05-31T21:22:03.868"/>
    <p1510:client id="{4895E784-049E-6E1A-691B-981009B2B52A}" v="15" dt="2022-05-27T19:37:41.867"/>
    <p1510:client id="{49E0CD5E-5C57-5C4E-1C04-CAE5B489C538}" v="166" dt="2022-05-22T20:55:00.731"/>
    <p1510:client id="{587EBA0A-19C0-CF3A-5B74-93DBE206831B}" v="1" dt="2022-05-20T20:17:15.799"/>
    <p1510:client id="{6A79C26E-26EB-3A57-F2CD-7269CD96249E}" v="950" dt="2022-05-25T05:07:01.219"/>
    <p1510:client id="{6A98A3C2-0A2E-F040-C04F-BDB40BD5E3BD}" v="797" dt="2022-05-24T15:41:46.546"/>
    <p1510:client id="{780BC665-C45A-E6EE-FAEA-57033778F0D2}" v="1" dt="2022-05-20T20:15:08.787"/>
    <p1510:client id="{7E686512-CA86-5AB9-DBDD-67F0909FFCC4}" v="828" dt="2022-05-23T20:44:21.167"/>
    <p1510:client id="{907EF992-BEC6-DB62-995A-4783911D4510}" v="1224" dt="2022-05-25T15:40:41.259"/>
    <p1510:client id="{B475F694-7221-5B53-0103-518055A73BB5}" v="805" dt="2022-05-27T19:31:52.442"/>
    <p1510:client id="{B980DDB4-52B3-8585-C57F-3D58B6D45939}" v="281" dt="2022-05-22T21:33:39.491"/>
    <p1510:client id="{BA87F162-916C-9416-2988-A519C3187869}" v="402" dt="2022-05-20T21:37:53.952"/>
    <p1510:client id="{BF17B792-8ABA-C1DE-DF8F-32C1F3485A1B}" v="866" dt="2022-05-27T22:09:18.147"/>
    <p1510:client id="{CA96A71A-69CB-6336-0686-3BE60A05B6A5}" v="223" dt="2022-05-23T15:37:51.610"/>
    <p1510:client id="{D2FE3DF2-0C7A-03D1-5174-961B00B9C3EE}" v="1" dt="2022-05-27T18:43:37.812"/>
    <p1510:client id="{D6D5CB01-8F91-FFD0-05DD-6A4E125F1F85}" v="52" dt="2022-05-25T14:40:37.359"/>
    <p1510:client id="{E94531BA-B5D5-64EE-B948-7ECCB36CB84C}" v="212" dt="2022-05-27T21:20:57.627"/>
    <p1510:client id="{E9AE6D47-FBD0-386D-2C89-0DCD16277DF2}" v="571" dt="2022-05-25T20:33:11.631"/>
    <p1510:client id="{ED9D3A3D-4B99-BCC7-4FAE-79E23EF2E357}" v="1426" dt="2022-05-26T21:55:26.319"/>
    <p1510:client id="{F77B3096-B748-2AC9-A05D-13251CEBBD8E}" v="549" dt="2022-05-30T15:39:47.042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F77B3096-B748-2AC9-A05D-13251CEBBD8E}"/>
    <pc:docChg chg="addSld modSld">
      <pc:chgData name="jbarrya10@yahoo.com" userId="S::urn:spo:guest#jbarrya10@yahoo.com::" providerId="AD" clId="Web-{F77B3096-B748-2AC9-A05D-13251CEBBD8E}" dt="2022-05-30T15:39:47.042" v="561" actId="20577"/>
      <pc:docMkLst>
        <pc:docMk/>
      </pc:docMkLst>
      <pc:sldChg chg="modSp">
        <pc:chgData name="jbarrya10@yahoo.com" userId="S::urn:spo:guest#jbarrya10@yahoo.com::" providerId="AD" clId="Web-{F77B3096-B748-2AC9-A05D-13251CEBBD8E}" dt="2022-05-30T15:09:45.831" v="19" actId="20577"/>
        <pc:sldMkLst>
          <pc:docMk/>
          <pc:sldMk cId="3028648632" sldId="347"/>
        </pc:sldMkLst>
        <pc:spChg chg="mod">
          <ac:chgData name="jbarrya10@yahoo.com" userId="S::urn:spo:guest#jbarrya10@yahoo.com::" providerId="AD" clId="Web-{F77B3096-B748-2AC9-A05D-13251CEBBD8E}" dt="2022-05-30T15:09:45.831" v="19" actId="20577"/>
          <ac:spMkLst>
            <pc:docMk/>
            <pc:sldMk cId="3028648632" sldId="347"/>
            <ac:spMk id="3" creationId="{AB737AAA-4DDE-2613-4D04-6D02166796BC}"/>
          </ac:spMkLst>
        </pc:spChg>
      </pc:sldChg>
      <pc:sldChg chg="modSp">
        <pc:chgData name="jbarrya10@yahoo.com" userId="S::urn:spo:guest#jbarrya10@yahoo.com::" providerId="AD" clId="Web-{F77B3096-B748-2AC9-A05D-13251CEBBD8E}" dt="2022-05-30T15:20:57.589" v="242" actId="20577"/>
        <pc:sldMkLst>
          <pc:docMk/>
          <pc:sldMk cId="491670487" sldId="348"/>
        </pc:sldMkLst>
        <pc:spChg chg="mod">
          <ac:chgData name="jbarrya10@yahoo.com" userId="S::urn:spo:guest#jbarrya10@yahoo.com::" providerId="AD" clId="Web-{F77B3096-B748-2AC9-A05D-13251CEBBD8E}" dt="2022-05-30T15:14:18.815" v="27" actId="20577"/>
          <ac:spMkLst>
            <pc:docMk/>
            <pc:sldMk cId="491670487" sldId="348"/>
            <ac:spMk id="2" creationId="{0096A166-D65A-C8EB-460F-1B6C2D0096B6}"/>
          </ac:spMkLst>
        </pc:spChg>
        <pc:spChg chg="mod">
          <ac:chgData name="jbarrya10@yahoo.com" userId="S::urn:spo:guest#jbarrya10@yahoo.com::" providerId="AD" clId="Web-{F77B3096-B748-2AC9-A05D-13251CEBBD8E}" dt="2022-05-30T15:20:57.589" v="242" actId="20577"/>
          <ac:spMkLst>
            <pc:docMk/>
            <pc:sldMk cId="491670487" sldId="348"/>
            <ac:spMk id="3" creationId="{AA60DA0B-1B97-29A7-AC1F-FAB5DD4968EA}"/>
          </ac:spMkLst>
        </pc:spChg>
      </pc:sldChg>
      <pc:sldChg chg="modSp">
        <pc:chgData name="jbarrya10@yahoo.com" userId="S::urn:spo:guest#jbarrya10@yahoo.com::" providerId="AD" clId="Web-{F77B3096-B748-2AC9-A05D-13251CEBBD8E}" dt="2022-05-30T15:27:35.095" v="294" actId="20577"/>
        <pc:sldMkLst>
          <pc:docMk/>
          <pc:sldMk cId="640758151" sldId="349"/>
        </pc:sldMkLst>
        <pc:spChg chg="mod">
          <ac:chgData name="jbarrya10@yahoo.com" userId="S::urn:spo:guest#jbarrya10@yahoo.com::" providerId="AD" clId="Web-{F77B3096-B748-2AC9-A05D-13251CEBBD8E}" dt="2022-05-30T15:22:50.330" v="263" actId="20577"/>
          <ac:spMkLst>
            <pc:docMk/>
            <pc:sldMk cId="640758151" sldId="349"/>
            <ac:spMk id="2" creationId="{CE38E150-8F50-9E3F-EDEF-2566FCAF5CC6}"/>
          </ac:spMkLst>
        </pc:spChg>
        <pc:spChg chg="mod">
          <ac:chgData name="jbarrya10@yahoo.com" userId="S::urn:spo:guest#jbarrya10@yahoo.com::" providerId="AD" clId="Web-{F77B3096-B748-2AC9-A05D-13251CEBBD8E}" dt="2022-05-30T15:27:35.095" v="294" actId="20577"/>
          <ac:spMkLst>
            <pc:docMk/>
            <pc:sldMk cId="640758151" sldId="349"/>
            <ac:spMk id="3" creationId="{4A3591B7-BD38-7E74-B6C4-E09632B25560}"/>
          </ac:spMkLst>
        </pc:spChg>
      </pc:sldChg>
      <pc:sldChg chg="modSp">
        <pc:chgData name="jbarrya10@yahoo.com" userId="S::urn:spo:guest#jbarrya10@yahoo.com::" providerId="AD" clId="Web-{F77B3096-B748-2AC9-A05D-13251CEBBD8E}" dt="2022-05-30T15:39:47.042" v="561" actId="20577"/>
        <pc:sldMkLst>
          <pc:docMk/>
          <pc:sldMk cId="2439844706" sldId="350"/>
        </pc:sldMkLst>
        <pc:spChg chg="mod">
          <ac:chgData name="jbarrya10@yahoo.com" userId="S::urn:spo:guest#jbarrya10@yahoo.com::" providerId="AD" clId="Web-{F77B3096-B748-2AC9-A05D-13251CEBBD8E}" dt="2022-05-30T15:39:47.042" v="561" actId="20577"/>
          <ac:spMkLst>
            <pc:docMk/>
            <pc:sldMk cId="2439844706" sldId="350"/>
            <ac:spMk id="2" creationId="{AAEDE3D5-77B9-1B72-D522-73EC24312AF8}"/>
          </ac:spMkLst>
        </pc:spChg>
      </pc:sldChg>
      <pc:sldChg chg="modSp new">
        <pc:chgData name="jbarrya10@yahoo.com" userId="S::urn:spo:guest#jbarrya10@yahoo.com::" providerId="AD" clId="Web-{F77B3096-B748-2AC9-A05D-13251CEBBD8E}" dt="2022-05-30T15:37:47.691" v="549" actId="20577"/>
        <pc:sldMkLst>
          <pc:docMk/>
          <pc:sldMk cId="3864942942" sldId="357"/>
        </pc:sldMkLst>
        <pc:spChg chg="mod">
          <ac:chgData name="jbarrya10@yahoo.com" userId="S::urn:spo:guest#jbarrya10@yahoo.com::" providerId="AD" clId="Web-{F77B3096-B748-2AC9-A05D-13251CEBBD8E}" dt="2022-05-30T15:28:17.348" v="301" actId="20577"/>
          <ac:spMkLst>
            <pc:docMk/>
            <pc:sldMk cId="3864942942" sldId="357"/>
            <ac:spMk id="2" creationId="{98EAAD2F-A831-F721-7F98-D0B7BF517160}"/>
          </ac:spMkLst>
        </pc:spChg>
        <pc:spChg chg="mod">
          <ac:chgData name="jbarrya10@yahoo.com" userId="S::urn:spo:guest#jbarrya10@yahoo.com::" providerId="AD" clId="Web-{F77B3096-B748-2AC9-A05D-13251CEBBD8E}" dt="2022-05-30T15:37:47.691" v="549" actId="20577"/>
          <ac:spMkLst>
            <pc:docMk/>
            <pc:sldMk cId="3864942942" sldId="357"/>
            <ac:spMk id="3" creationId="{AF1A6145-30E7-9656-7348-DA2BF50145D4}"/>
          </ac:spMkLst>
        </pc:spChg>
      </pc:sldChg>
    </pc:docChg>
  </pc:docChgLst>
  <pc:docChgLst>
    <pc:chgData name="jbarrya10@yahoo.com" userId="S::urn:spo:guest#jbarrya10@yahoo.com::" providerId="AD" clId="Web-{E94531BA-B5D5-64EE-B948-7ECCB36CB84C}"/>
    <pc:docChg chg="modSld">
      <pc:chgData name="jbarrya10@yahoo.com" userId="S::urn:spo:guest#jbarrya10@yahoo.com::" providerId="AD" clId="Web-{E94531BA-B5D5-64EE-B948-7ECCB36CB84C}" dt="2022-05-27T21:20:57.627" v="208" actId="20577"/>
      <pc:docMkLst>
        <pc:docMk/>
      </pc:docMkLst>
      <pc:sldChg chg="modSp">
        <pc:chgData name="jbarrya10@yahoo.com" userId="S::urn:spo:guest#jbarrya10@yahoo.com::" providerId="AD" clId="Web-{E94531BA-B5D5-64EE-B948-7ECCB36CB84C}" dt="2022-05-27T20:46:05.774" v="6" actId="20577"/>
        <pc:sldMkLst>
          <pc:docMk/>
          <pc:sldMk cId="1992805741" sldId="257"/>
        </pc:sldMkLst>
        <pc:spChg chg="mod">
          <ac:chgData name="jbarrya10@yahoo.com" userId="S::urn:spo:guest#jbarrya10@yahoo.com::" providerId="AD" clId="Web-{E94531BA-B5D5-64EE-B948-7ECCB36CB84C}" dt="2022-05-27T20:45:38.506" v="4" actId="20577"/>
          <ac:spMkLst>
            <pc:docMk/>
            <pc:sldMk cId="1992805741" sldId="257"/>
            <ac:spMk id="2" creationId="{665A4A54-C743-B648-9707-7C557037BEC2}"/>
          </ac:spMkLst>
        </pc:spChg>
        <pc:spChg chg="mod">
          <ac:chgData name="jbarrya10@yahoo.com" userId="S::urn:spo:guest#jbarrya10@yahoo.com::" providerId="AD" clId="Web-{E94531BA-B5D5-64EE-B948-7ECCB36CB84C}" dt="2022-05-27T20:46:05.774" v="6" actId="20577"/>
          <ac:spMkLst>
            <pc:docMk/>
            <pc:sldMk cId="1992805741" sldId="257"/>
            <ac:spMk id="3" creationId="{477C76BC-B654-7C43-B829-7F8A9EA03B3A}"/>
          </ac:spMkLst>
        </pc:spChg>
      </pc:sldChg>
      <pc:sldChg chg="modSp">
        <pc:chgData name="jbarrya10@yahoo.com" userId="S::urn:spo:guest#jbarrya10@yahoo.com::" providerId="AD" clId="Web-{E94531BA-B5D5-64EE-B948-7ECCB36CB84C}" dt="2022-05-27T21:20:57.627" v="208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E94531BA-B5D5-64EE-B948-7ECCB36CB84C}" dt="2022-05-27T21:20:57.627" v="208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E94531BA-B5D5-64EE-B948-7ECCB36CB84C}" dt="2022-05-27T20:48:28.142" v="101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E94531BA-B5D5-64EE-B948-7ECCB36CB84C}" dt="2022-05-27T20:48:28.142" v="101" actId="20577"/>
          <ac:spMkLst>
            <pc:docMk/>
            <pc:sldMk cId="3426044915" sldId="337"/>
            <ac:spMk id="3" creationId="{CF960B38-CE66-89E9-091C-BB3EF290D0B9}"/>
          </ac:spMkLst>
        </pc:spChg>
      </pc:sldChg>
    </pc:docChg>
  </pc:docChgLst>
  <pc:docChgLst>
    <pc:chgData name="jbarrya10@yahoo.com" userId="S::urn:spo:guest#jbarrya10@yahoo.com::" providerId="AD" clId="Web-{36AD3C05-4EE1-F7DE-1E6E-952E664F33D4}"/>
    <pc:docChg chg="addSld delSld modSld">
      <pc:chgData name="jbarrya10@yahoo.com" userId="S::urn:spo:guest#jbarrya10@yahoo.com::" providerId="AD" clId="Web-{36AD3C05-4EE1-F7DE-1E6E-952E664F33D4}" dt="2022-05-31T21:21:59.930" v="887" actId="20577"/>
      <pc:docMkLst>
        <pc:docMk/>
      </pc:docMkLst>
      <pc:sldChg chg="modSp">
        <pc:chgData name="jbarrya10@yahoo.com" userId="S::urn:spo:guest#jbarrya10@yahoo.com::" providerId="AD" clId="Web-{36AD3C05-4EE1-F7DE-1E6E-952E664F33D4}" dt="2022-05-31T21:21:59.930" v="887" actId="20577"/>
        <pc:sldMkLst>
          <pc:docMk/>
          <pc:sldMk cId="4292214520" sldId="343"/>
        </pc:sldMkLst>
        <pc:spChg chg="mod">
          <ac:chgData name="jbarrya10@yahoo.com" userId="S::urn:spo:guest#jbarrya10@yahoo.com::" providerId="AD" clId="Web-{36AD3C05-4EE1-F7DE-1E6E-952E664F33D4}" dt="2022-05-31T21:21:59.930" v="887" actId="20577"/>
          <ac:spMkLst>
            <pc:docMk/>
            <pc:sldMk cId="4292214520" sldId="343"/>
            <ac:spMk id="3" creationId="{4249D044-6147-5A53-C6C4-83721C1FBEBF}"/>
          </ac:spMkLst>
        </pc:spChg>
      </pc:sldChg>
      <pc:sldChg chg="modSp">
        <pc:chgData name="jbarrya10@yahoo.com" userId="S::urn:spo:guest#jbarrya10@yahoo.com::" providerId="AD" clId="Web-{36AD3C05-4EE1-F7DE-1E6E-952E664F33D4}" dt="2022-05-31T21:15:37.595" v="703" actId="20577"/>
        <pc:sldMkLst>
          <pc:docMk/>
          <pc:sldMk cId="2439844706" sldId="350"/>
        </pc:sldMkLst>
        <pc:spChg chg="mod">
          <ac:chgData name="jbarrya10@yahoo.com" userId="S::urn:spo:guest#jbarrya10@yahoo.com::" providerId="AD" clId="Web-{36AD3C05-4EE1-F7DE-1E6E-952E664F33D4}" dt="2022-05-31T21:15:37.595" v="703" actId="20577"/>
          <ac:spMkLst>
            <pc:docMk/>
            <pc:sldMk cId="2439844706" sldId="350"/>
            <ac:spMk id="3" creationId="{ABCE6CEC-13C2-1B76-38C5-5BBCA9B9B0E1}"/>
          </ac:spMkLst>
        </pc:spChg>
      </pc:sldChg>
      <pc:sldChg chg="modSp">
        <pc:chgData name="jbarrya10@yahoo.com" userId="S::urn:spo:guest#jbarrya10@yahoo.com::" providerId="AD" clId="Web-{36AD3C05-4EE1-F7DE-1E6E-952E664F33D4}" dt="2022-05-31T21:05:28.622" v="471" actId="20577"/>
        <pc:sldMkLst>
          <pc:docMk/>
          <pc:sldMk cId="1554075232" sldId="351"/>
        </pc:sldMkLst>
        <pc:spChg chg="mod">
          <ac:chgData name="jbarrya10@yahoo.com" userId="S::urn:spo:guest#jbarrya10@yahoo.com::" providerId="AD" clId="Web-{36AD3C05-4EE1-F7DE-1E6E-952E664F33D4}" dt="2022-05-31T20:53:16.876" v="238" actId="20577"/>
          <ac:spMkLst>
            <pc:docMk/>
            <pc:sldMk cId="1554075232" sldId="351"/>
            <ac:spMk id="2" creationId="{B80E4CAD-095E-6450-9CA3-59436F1316EC}"/>
          </ac:spMkLst>
        </pc:spChg>
        <pc:spChg chg="mod">
          <ac:chgData name="jbarrya10@yahoo.com" userId="S::urn:spo:guest#jbarrya10@yahoo.com::" providerId="AD" clId="Web-{36AD3C05-4EE1-F7DE-1E6E-952E664F33D4}" dt="2022-05-31T21:05:28.622" v="471" actId="20577"/>
          <ac:spMkLst>
            <pc:docMk/>
            <pc:sldMk cId="1554075232" sldId="351"/>
            <ac:spMk id="3" creationId="{81D4D965-06BC-076B-45EA-67F21BDDD899}"/>
          </ac:spMkLst>
        </pc:spChg>
      </pc:sldChg>
      <pc:sldChg chg="del">
        <pc:chgData name="jbarrya10@yahoo.com" userId="S::urn:spo:guest#jbarrya10@yahoo.com::" providerId="AD" clId="Web-{36AD3C05-4EE1-F7DE-1E6E-952E664F33D4}" dt="2022-05-31T21:15:38.580" v="704"/>
        <pc:sldMkLst>
          <pc:docMk/>
          <pc:sldMk cId="3495235149" sldId="352"/>
        </pc:sldMkLst>
      </pc:sldChg>
      <pc:sldChg chg="del">
        <pc:chgData name="jbarrya10@yahoo.com" userId="S::urn:spo:guest#jbarrya10@yahoo.com::" providerId="AD" clId="Web-{36AD3C05-4EE1-F7DE-1E6E-952E664F33D4}" dt="2022-05-31T21:15:39.846" v="705"/>
        <pc:sldMkLst>
          <pc:docMk/>
          <pc:sldMk cId="753146582" sldId="353"/>
        </pc:sldMkLst>
      </pc:sldChg>
      <pc:sldChg chg="del">
        <pc:chgData name="jbarrya10@yahoo.com" userId="S::urn:spo:guest#jbarrya10@yahoo.com::" providerId="AD" clId="Web-{36AD3C05-4EE1-F7DE-1E6E-952E664F33D4}" dt="2022-05-31T21:15:41.346" v="706"/>
        <pc:sldMkLst>
          <pc:docMk/>
          <pc:sldMk cId="2115314196" sldId="354"/>
        </pc:sldMkLst>
      </pc:sldChg>
      <pc:sldChg chg="del">
        <pc:chgData name="jbarrya10@yahoo.com" userId="S::urn:spo:guest#jbarrya10@yahoo.com::" providerId="AD" clId="Web-{36AD3C05-4EE1-F7DE-1E6E-952E664F33D4}" dt="2022-05-31T21:16:59.210" v="707"/>
        <pc:sldMkLst>
          <pc:docMk/>
          <pc:sldMk cId="1480664737" sldId="355"/>
        </pc:sldMkLst>
      </pc:sldChg>
      <pc:sldChg chg="modSp new">
        <pc:chgData name="jbarrya10@yahoo.com" userId="S::urn:spo:guest#jbarrya10@yahoo.com::" providerId="AD" clId="Web-{36AD3C05-4EE1-F7DE-1E6E-952E664F33D4}" dt="2022-05-31T21:15:03.765" v="701" actId="20577"/>
        <pc:sldMkLst>
          <pc:docMk/>
          <pc:sldMk cId="1878328804" sldId="358"/>
        </pc:sldMkLst>
        <pc:spChg chg="mod">
          <ac:chgData name="jbarrya10@yahoo.com" userId="S::urn:spo:guest#jbarrya10@yahoo.com::" providerId="AD" clId="Web-{36AD3C05-4EE1-F7DE-1E6E-952E664F33D4}" dt="2022-05-31T21:08:17.632" v="485" actId="20577"/>
          <ac:spMkLst>
            <pc:docMk/>
            <pc:sldMk cId="1878328804" sldId="358"/>
            <ac:spMk id="2" creationId="{2E415FAD-D2DE-1726-A2E4-D67F588CDA44}"/>
          </ac:spMkLst>
        </pc:spChg>
        <pc:spChg chg="mod">
          <ac:chgData name="jbarrya10@yahoo.com" userId="S::urn:spo:guest#jbarrya10@yahoo.com::" providerId="AD" clId="Web-{36AD3C05-4EE1-F7DE-1E6E-952E664F33D4}" dt="2022-05-31T21:15:03.765" v="701" actId="20577"/>
          <ac:spMkLst>
            <pc:docMk/>
            <pc:sldMk cId="1878328804" sldId="358"/>
            <ac:spMk id="3" creationId="{43756EEC-5159-76FF-73E5-A7F7137D9F2C}"/>
          </ac:spMkLst>
        </pc:spChg>
      </pc:sldChg>
    </pc:docChg>
  </pc:docChgLst>
  <pc:docChgLst>
    <pc:chgData name="jbarrya10@yahoo.com" userId="S::urn:spo:guest#jbarrya10@yahoo.com::" providerId="AD" clId="Web-{BF17B792-8ABA-C1DE-DF8F-32C1F3485A1B}"/>
    <pc:docChg chg="addSld modSld">
      <pc:chgData name="jbarrya10@yahoo.com" userId="S::urn:spo:guest#jbarrya10@yahoo.com::" providerId="AD" clId="Web-{BF17B792-8ABA-C1DE-DF8F-32C1F3485A1B}" dt="2022-05-27T22:09:18.147" v="877" actId="20577"/>
      <pc:docMkLst>
        <pc:docMk/>
      </pc:docMkLst>
      <pc:sldChg chg="modSp">
        <pc:chgData name="jbarrya10@yahoo.com" userId="S::urn:spo:guest#jbarrya10@yahoo.com::" providerId="AD" clId="Web-{BF17B792-8ABA-C1DE-DF8F-32C1F3485A1B}" dt="2022-05-27T21:35:37.642" v="213" actId="20577"/>
        <pc:sldMkLst>
          <pc:docMk/>
          <pc:sldMk cId="1913150799" sldId="338"/>
        </pc:sldMkLst>
        <pc:spChg chg="mod">
          <ac:chgData name="jbarrya10@yahoo.com" userId="S::urn:spo:guest#jbarrya10@yahoo.com::" providerId="AD" clId="Web-{BF17B792-8ABA-C1DE-DF8F-32C1F3485A1B}" dt="2022-05-27T21:31:10.474" v="96" actId="20577"/>
          <ac:spMkLst>
            <pc:docMk/>
            <pc:sldMk cId="1913150799" sldId="338"/>
            <ac:spMk id="2" creationId="{6CA02C2C-94E4-20C1-00BA-846BF69392B9}"/>
          </ac:spMkLst>
        </pc:spChg>
        <pc:spChg chg="mod">
          <ac:chgData name="jbarrya10@yahoo.com" userId="S::urn:spo:guest#jbarrya10@yahoo.com::" providerId="AD" clId="Web-{BF17B792-8ABA-C1DE-DF8F-32C1F3485A1B}" dt="2022-05-27T21:35:37.642" v="213" actId="20577"/>
          <ac:spMkLst>
            <pc:docMk/>
            <pc:sldMk cId="1913150799" sldId="338"/>
            <ac:spMk id="3" creationId="{C7EB8587-9210-38B4-27CD-C1B815DCB617}"/>
          </ac:spMkLst>
        </pc:spChg>
      </pc:sldChg>
      <pc:sldChg chg="modSp">
        <pc:chgData name="jbarrya10@yahoo.com" userId="S::urn:spo:guest#jbarrya10@yahoo.com::" providerId="AD" clId="Web-{BF17B792-8ABA-C1DE-DF8F-32C1F3485A1B}" dt="2022-05-27T21:42:09.783" v="400" actId="20577"/>
        <pc:sldMkLst>
          <pc:docMk/>
          <pc:sldMk cId="2024364015" sldId="345"/>
        </pc:sldMkLst>
        <pc:spChg chg="mod">
          <ac:chgData name="jbarrya10@yahoo.com" userId="S::urn:spo:guest#jbarrya10@yahoo.com::" providerId="AD" clId="Web-{BF17B792-8ABA-C1DE-DF8F-32C1F3485A1B}" dt="2022-05-27T21:37:11.911" v="233" actId="20577"/>
          <ac:spMkLst>
            <pc:docMk/>
            <pc:sldMk cId="2024364015" sldId="345"/>
            <ac:spMk id="2" creationId="{5A37FB2F-C0D8-D4E7-D62C-A6CCAF8E96F3}"/>
          </ac:spMkLst>
        </pc:spChg>
        <pc:spChg chg="mod">
          <ac:chgData name="jbarrya10@yahoo.com" userId="S::urn:spo:guest#jbarrya10@yahoo.com::" providerId="AD" clId="Web-{BF17B792-8ABA-C1DE-DF8F-32C1F3485A1B}" dt="2022-05-27T21:42:09.783" v="400" actId="20577"/>
          <ac:spMkLst>
            <pc:docMk/>
            <pc:sldMk cId="2024364015" sldId="345"/>
            <ac:spMk id="3" creationId="{DCDCE5D6-21D1-1DD3-FD45-13B1E26DE8C0}"/>
          </ac:spMkLst>
        </pc:spChg>
      </pc:sldChg>
      <pc:sldChg chg="modSp">
        <pc:chgData name="jbarrya10@yahoo.com" userId="S::urn:spo:guest#jbarrya10@yahoo.com::" providerId="AD" clId="Web-{BF17B792-8ABA-C1DE-DF8F-32C1F3485A1B}" dt="2022-05-27T22:03:23.375" v="818" actId="20577"/>
        <pc:sldMkLst>
          <pc:docMk/>
          <pc:sldMk cId="3095111002" sldId="346"/>
        </pc:sldMkLst>
        <pc:spChg chg="mod">
          <ac:chgData name="jbarrya10@yahoo.com" userId="S::urn:spo:guest#jbarrya10@yahoo.com::" providerId="AD" clId="Web-{BF17B792-8ABA-C1DE-DF8F-32C1F3485A1B}" dt="2022-05-27T21:43:19.724" v="404" actId="20577"/>
          <ac:spMkLst>
            <pc:docMk/>
            <pc:sldMk cId="3095111002" sldId="346"/>
            <ac:spMk id="2" creationId="{D9017B3B-BE4A-E5A8-4DF1-18B9E9EE8610}"/>
          </ac:spMkLst>
        </pc:spChg>
        <pc:spChg chg="mod">
          <ac:chgData name="jbarrya10@yahoo.com" userId="S::urn:spo:guest#jbarrya10@yahoo.com::" providerId="AD" clId="Web-{BF17B792-8ABA-C1DE-DF8F-32C1F3485A1B}" dt="2022-05-27T22:03:23.375" v="818" actId="20577"/>
          <ac:spMkLst>
            <pc:docMk/>
            <pc:sldMk cId="3095111002" sldId="346"/>
            <ac:spMk id="3" creationId="{3857C261-06F4-CB44-A685-348509665F81}"/>
          </ac:spMkLst>
        </pc:spChg>
      </pc:sldChg>
      <pc:sldChg chg="modSp">
        <pc:chgData name="jbarrya10@yahoo.com" userId="S::urn:spo:guest#jbarrya10@yahoo.com::" providerId="AD" clId="Web-{BF17B792-8ABA-C1DE-DF8F-32C1F3485A1B}" dt="2022-05-27T22:09:18.147" v="877" actId="20577"/>
        <pc:sldMkLst>
          <pc:docMk/>
          <pc:sldMk cId="3028648632" sldId="347"/>
        </pc:sldMkLst>
        <pc:spChg chg="mod">
          <ac:chgData name="jbarrya10@yahoo.com" userId="S::urn:spo:guest#jbarrya10@yahoo.com::" providerId="AD" clId="Web-{BF17B792-8ABA-C1DE-DF8F-32C1F3485A1B}" dt="2022-05-27T21:51:32.588" v="612" actId="20577"/>
          <ac:spMkLst>
            <pc:docMk/>
            <pc:sldMk cId="3028648632" sldId="347"/>
            <ac:spMk id="2" creationId="{1801095D-2BCE-2187-53E0-EC4E2AEDE0B4}"/>
          </ac:spMkLst>
        </pc:spChg>
        <pc:spChg chg="mod">
          <ac:chgData name="jbarrya10@yahoo.com" userId="S::urn:spo:guest#jbarrya10@yahoo.com::" providerId="AD" clId="Web-{BF17B792-8ABA-C1DE-DF8F-32C1F3485A1B}" dt="2022-05-27T22:09:18.147" v="877" actId="20577"/>
          <ac:spMkLst>
            <pc:docMk/>
            <pc:sldMk cId="3028648632" sldId="347"/>
            <ac:spMk id="3" creationId="{AB737AAA-4DDE-2613-4D04-6D02166796BC}"/>
          </ac:spMkLst>
        </pc:spChg>
      </pc:sldChg>
      <pc:sldChg chg="modSp new">
        <pc:chgData name="jbarrya10@yahoo.com" userId="S::urn:spo:guest#jbarrya10@yahoo.com::" providerId="AD" clId="Web-{BF17B792-8ABA-C1DE-DF8F-32C1F3485A1B}" dt="2022-05-27T21:30:52.614" v="90" actId="20577"/>
        <pc:sldMkLst>
          <pc:docMk/>
          <pc:sldMk cId="3759842258" sldId="356"/>
        </pc:sldMkLst>
        <pc:spChg chg="mod">
          <ac:chgData name="jbarrya10@yahoo.com" userId="S::urn:spo:guest#jbarrya10@yahoo.com::" providerId="AD" clId="Web-{BF17B792-8ABA-C1DE-DF8F-32C1F3485A1B}" dt="2022-05-27T21:24:27.785" v="9" actId="20577"/>
          <ac:spMkLst>
            <pc:docMk/>
            <pc:sldMk cId="3759842258" sldId="356"/>
            <ac:spMk id="2" creationId="{33B31390-8702-C34D-AC14-FA6ACE5B485F}"/>
          </ac:spMkLst>
        </pc:spChg>
        <pc:spChg chg="mod">
          <ac:chgData name="jbarrya10@yahoo.com" userId="S::urn:spo:guest#jbarrya10@yahoo.com::" providerId="AD" clId="Web-{BF17B792-8ABA-C1DE-DF8F-32C1F3485A1B}" dt="2022-05-27T21:30:52.614" v="90" actId="20577"/>
          <ac:spMkLst>
            <pc:docMk/>
            <pc:sldMk cId="3759842258" sldId="356"/>
            <ac:spMk id="3" creationId="{E01B0083-3E1B-0E4F-AF50-A9490BED20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2.8 Anatomy of the eye and how the eye works.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286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2.10 Anatomy of the 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8994C-3E22-1043-AE01-785670959E1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75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A4A54-C743-B648-9707-7C557037BE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Healthy Vision and Hearing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7C76BC-B654-7C43-B829-7F8A9EA03B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Live Well</a:t>
            </a:r>
            <a:r>
              <a:rPr lang="en-US"/>
              <a:t>: Foundations of </a:t>
            </a:r>
            <a:r>
              <a:rPr lang="en-US" dirty="0"/>
              <a:t>High School Health</a:t>
            </a:r>
          </a:p>
          <a:p>
            <a:r>
              <a:rPr lang="en-US" dirty="0"/>
              <a:t>Chapter 2, Lesson 2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2805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8E150-8F50-9E3F-EDEF-2566FCAF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Your Ears</a:t>
            </a:r>
            <a:br>
              <a:rPr lang="en-US" dirty="0"/>
            </a:br>
            <a:r>
              <a:rPr lang="en-US" dirty="0"/>
              <a:t>and How You Hear </a:t>
            </a:r>
            <a:r>
              <a:rPr lang="en-US" sz="2400" i="1" dirty="0"/>
              <a:t>(2 of 2)</a:t>
            </a:r>
          </a:p>
        </p:txBody>
      </p:sp>
      <p:pic>
        <p:nvPicPr>
          <p:cNvPr id="5" name="Content Placeholder 4" descr="Drawing of the outer and inner ear showing the pinna, auditory canal, eardrum, ear bones, semicircular canals, and auditory nerve (vestibulocochlear nerve)">
            <a:extLst>
              <a:ext uri="{FF2B5EF4-FFF2-40B4-BE49-F238E27FC236}">
                <a16:creationId xmlns:a16="http://schemas.microsoft.com/office/drawing/2014/main" id="{AC033B54-CEAC-8967-24BC-D063E339E5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63559" y="1725130"/>
            <a:ext cx="5216882" cy="3407739"/>
          </a:xfrm>
        </p:spPr>
      </p:pic>
    </p:spTree>
    <p:extLst>
      <p:ext uri="{BB962C8B-B14F-4D97-AF65-F5344CB8AC3E}">
        <p14:creationId xmlns:p14="http://schemas.microsoft.com/office/powerpoint/2010/main" val="640758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AAD2F-A831-F721-7F98-D0B7BF517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Protecting Your Hearing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A6145-30E7-9656-7348-DA2BF5014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cs typeface="Arial"/>
              </a:rPr>
              <a:t>Avoid very high levels of noise, such as rock concerts or similar situations. If you do need to be in these situations, protect your ears.</a:t>
            </a:r>
          </a:p>
          <a:p>
            <a:r>
              <a:rPr lang="en-US" dirty="0">
                <a:cs typeface="Arial"/>
              </a:rPr>
              <a:t>Do not stick objects into your ears because you might puncture or damage the eardrum. This includes cotton-tipped swabs. Clean only the outside of your ears.</a:t>
            </a:r>
          </a:p>
          <a:p>
            <a:r>
              <a:rPr lang="en-US" dirty="0">
                <a:cs typeface="Arial"/>
              </a:rPr>
              <a:t>Regular medical exams include inspection of the ears for earwax or signs of infection. Safe medicines can be used to clean and heal the ear. </a:t>
            </a:r>
          </a:p>
          <a:p>
            <a:pPr marL="0" indent="0" algn="r">
              <a:buNone/>
            </a:pPr>
            <a:r>
              <a:rPr lang="en-US" sz="1500" i="1" dirty="0">
                <a:cs typeface="Arial"/>
              </a:rPr>
              <a:t>(continued)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4942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DE3D5-77B9-1B72-D522-73EC24312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Protecting Your Hearing</a:t>
            </a:r>
            <a:br>
              <a:rPr lang="en-US" dirty="0"/>
            </a:b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E6CEC-13C2-1B76-38C5-5BBCA9B9B0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If you lose all or part of your hearing, it is unlikely that you will ever get it back.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ea typeface="+mn-lt"/>
                <a:cs typeface="+mn-lt"/>
              </a:rPr>
              <a:t>Most hearing loss is permanent.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ea typeface="+mn-lt"/>
                <a:cs typeface="+mn-lt"/>
              </a:rPr>
              <a:t>Hearing aids can help restore some hearing in many situations.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9844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15FAD-D2DE-1726-A2E4-D67F588CD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Problems </a:t>
            </a:r>
            <a:br>
              <a:rPr lang="en-US" dirty="0"/>
            </a:br>
            <a:r>
              <a:rPr lang="en-US" dirty="0"/>
              <a:t>With Hearing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56EEC-5159-76FF-73E5-A7F7137D9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Conductive hearing loss: caused by sound not being transmitted into the inner ear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Often due to damage to the eardrum, such as a rupture or tear</a:t>
            </a:r>
          </a:p>
          <a:p>
            <a:r>
              <a:rPr lang="en-US" sz="2400" dirty="0">
                <a:cs typeface="Arial"/>
              </a:rPr>
              <a:t>Sensorineural hearing loss: caused when sound information is not passed from the inner ear to the brain properly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Caused by damage to the auditory nerve</a:t>
            </a:r>
          </a:p>
          <a:p>
            <a:r>
              <a:rPr lang="en-US" sz="2400" dirty="0">
                <a:solidFill>
                  <a:schemeClr val="tx1"/>
                </a:solidFill>
                <a:cs typeface="Arial"/>
              </a:rPr>
              <a:t>Tinnitus: caused by damage to some part of the middle or inner ear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 ringing, buzzing, or other sound in the ear</a:t>
            </a:r>
          </a:p>
        </p:txBody>
      </p:sp>
    </p:spTree>
    <p:extLst>
      <p:ext uri="{BB962C8B-B14F-4D97-AF65-F5344CB8AC3E}">
        <p14:creationId xmlns:p14="http://schemas.microsoft.com/office/powerpoint/2010/main" val="1878328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E4CAD-095E-6450-9CA3-59436F131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Social Norms</a:t>
            </a:r>
            <a:br>
              <a:rPr lang="en-US" dirty="0"/>
            </a:br>
            <a:r>
              <a:rPr lang="en-US" dirty="0"/>
              <a:t>and Listening Behaviors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D965-06BC-076B-45EA-67F21BDDD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b="1" dirty="0">
                <a:cs typeface="Arial"/>
              </a:rPr>
              <a:t>Social norms</a:t>
            </a:r>
            <a:r>
              <a:rPr lang="en-US" sz="2600" dirty="0">
                <a:cs typeface="Arial"/>
              </a:rPr>
              <a:t> (going everywhere with a cell phone, earbuds in ears most of the day) act like unofficial rules or laws. They influence us because we want to fit into a particular social group. 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Social norms may keep people from talking about, protecting themselves from, or seeking help for vision or hearing problems.</a:t>
            </a:r>
          </a:p>
          <a:p>
            <a:pPr lvl="1"/>
            <a:r>
              <a:rPr lang="en-US" sz="2600" dirty="0">
                <a:solidFill>
                  <a:schemeClr val="tx1"/>
                </a:solidFill>
                <a:cs typeface="Arial"/>
              </a:rPr>
              <a:t>We can limit harmful social norms by developing </a:t>
            </a:r>
            <a:r>
              <a:rPr lang="en-US" sz="2600" b="1" dirty="0">
                <a:solidFill>
                  <a:schemeClr val="tx1"/>
                </a:solidFill>
                <a:cs typeface="Arial"/>
              </a:rPr>
              <a:t>empathy</a:t>
            </a:r>
            <a:r>
              <a:rPr lang="en-US" sz="2600" dirty="0">
                <a:solidFill>
                  <a:schemeClr val="tx1"/>
                </a:solidFill>
                <a:cs typeface="Arial"/>
              </a:rPr>
              <a:t>, an understanding and appreciation of others’ feelings. </a:t>
            </a:r>
          </a:p>
        </p:txBody>
      </p:sp>
    </p:spTree>
    <p:extLst>
      <p:ext uri="{BB962C8B-B14F-4D97-AF65-F5344CB8AC3E}">
        <p14:creationId xmlns:p14="http://schemas.microsoft.com/office/powerpoint/2010/main" val="1554075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05398-D1BB-C324-879F-6495E9E8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49D044-6147-5A53-C6C4-83721C1FB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Analyze how technology, media, and social norms can influence your vision and hearing behaviors. Often, we make choices based on a desire to be liked or popular, even when those choices negatively influence our health.</a:t>
            </a:r>
          </a:p>
          <a:p>
            <a:r>
              <a:rPr lang="en-US" dirty="0">
                <a:cs typeface="Arial"/>
              </a:rPr>
              <a:t>On the teacher handout, fill in the outer area of the rectangle with as many influences or social norms as you can think of.</a:t>
            </a:r>
          </a:p>
          <a:p>
            <a:r>
              <a:rPr lang="en-US" dirty="0">
                <a:cs typeface="Arial"/>
              </a:rPr>
              <a:t>On the inside of the rectangle, write a short paragraph about how these influences affect your behaviors.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1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many hours did you spend wearing earbuds or headphones this week? 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 many hours did you spend looking at a screen (your phone, television, tablet, computer)? </a:t>
            </a:r>
            <a:endParaRPr lang="en-US" dirty="0"/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How</a:t>
            </a:r>
            <a:r>
              <a:rPr lang="en-US" dirty="0">
                <a:cs typeface="Arial"/>
              </a:rPr>
              <a:t> do you think these behaviors affect the long-term health of your eyes and ears?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Explain how vision works?</a:t>
            </a:r>
          </a:p>
          <a:p>
            <a:r>
              <a:rPr lang="en-US" dirty="0">
                <a:cs typeface="Arial"/>
              </a:rPr>
              <a:t>Compare nearsightedness and farsightedness?</a:t>
            </a:r>
          </a:p>
          <a:p>
            <a:r>
              <a:rPr lang="en-US" dirty="0">
                <a:cs typeface="Arial"/>
              </a:rPr>
              <a:t>Describe what eye strain is and explain how to help reduce it?</a:t>
            </a:r>
          </a:p>
          <a:p>
            <a:r>
              <a:rPr lang="en-US" dirty="0">
                <a:cs typeface="Arial"/>
              </a:rPr>
              <a:t>Analyze how earbuds and headphones might contribute to hearing loss?</a:t>
            </a:r>
          </a:p>
          <a:p>
            <a:r>
              <a:rPr lang="en-US" dirty="0">
                <a:cs typeface="Arial"/>
              </a:rPr>
              <a:t>Analyze how perception of norms influence vision and hearing behaviors?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1390-8702-C34D-AC14-FA6ACE5B4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Your Eyes and How You See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B0083-3E1B-0E4F-AF50-A9490BED2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Your eyes function similarly to how the camera on your cell phone works.</a:t>
            </a:r>
          </a:p>
        </p:txBody>
      </p:sp>
      <p:pic>
        <p:nvPicPr>
          <p:cNvPr id="5" name="Picture 4" descr="Cross section of the eye. Light enters through the cornea and lens, pupil changes shape to let in light, retina gets an upside-down copy of the image and sends electrical signals on the optic nerve to your brain. Brain produces a right-side-up image.">
            <a:extLst>
              <a:ext uri="{FF2B5EF4-FFF2-40B4-BE49-F238E27FC236}">
                <a16:creationId xmlns:a16="http://schemas.microsoft.com/office/drawing/2014/main" id="{277BFC39-03B5-5DA3-36A2-63725BE197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4820"/>
          <a:stretch/>
        </p:blipFill>
        <p:spPr>
          <a:xfrm>
            <a:off x="1684000" y="2790102"/>
            <a:ext cx="5775999" cy="292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84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02C2C-94E4-20C1-00BA-846BF693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Protecting Your Vision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8587-9210-38B4-27CD-C1B815DCB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Whenever you are outside in the sun, it is important to wear sunglasses.</a:t>
            </a:r>
          </a:p>
          <a:p>
            <a:r>
              <a:rPr lang="en-US" dirty="0">
                <a:cs typeface="Arial"/>
              </a:rPr>
              <a:t>Good sunglasses will protect your eyes from any flying debris in the air (such as bugs, dirt, and gravel).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They will also protect your eyes from harmful ultraviolet (UV) rays that can damage the shape of the cornea.</a:t>
            </a:r>
          </a:p>
          <a:p>
            <a:pPr marL="0" indent="0" algn="r">
              <a:buNone/>
            </a:pPr>
            <a:r>
              <a:rPr lang="en-US" sz="1400" i="1" dirty="0">
                <a:solidFill>
                  <a:srgbClr val="404000"/>
                </a:solidFill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191315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FB2F-C0D8-D4E7-D62C-A6CCAF8E9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Protecting Your Vision 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CE5D6-21D1-1DD3-FD45-13B1E26DE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Eye strain is a form of fatigue that happens to your eyes when they have to focus on a close-up object for long periods of time (for example, a computer screen).</a:t>
            </a:r>
          </a:p>
          <a:p>
            <a:pPr lvl="1"/>
            <a:r>
              <a:rPr lang="en-US" sz="2800" dirty="0">
                <a:solidFill>
                  <a:srgbClr val="3F403F"/>
                </a:solidFill>
                <a:cs typeface="Arial"/>
              </a:rPr>
              <a:t>The best treatment for eye strain is to cut back on the hours of screen time you have each day.</a:t>
            </a:r>
            <a:endParaRPr lang="en-US" sz="2800" dirty="0"/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Symptoms of eye strain include blurred vision; double vision; dry, red eyes; eye irritation; headaches; and neck or back pain.</a:t>
            </a:r>
          </a:p>
        </p:txBody>
      </p:sp>
    </p:spTree>
    <p:extLst>
      <p:ext uri="{BB962C8B-B14F-4D97-AF65-F5344CB8AC3E}">
        <p14:creationId xmlns:p14="http://schemas.microsoft.com/office/powerpoint/2010/main" val="2024364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7B3B-BE4A-E5A8-4DF1-18B9E9EE8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Problems </a:t>
            </a:r>
            <a:br>
              <a:rPr lang="en-US" dirty="0"/>
            </a:br>
            <a:r>
              <a:rPr lang="en-US" dirty="0"/>
              <a:t>With Vision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7C261-06F4-CB44-A685-348509665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cs typeface="Arial"/>
              </a:rPr>
              <a:t>Nearsightedness (myopia)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Can see objects that are up close clearly but have a harder time seeing objects in the distance</a:t>
            </a:r>
          </a:p>
          <a:p>
            <a:r>
              <a:rPr lang="en-US" sz="2400" dirty="0">
                <a:cs typeface="Arial"/>
              </a:rPr>
              <a:t>Farsightedness (hyperopia)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A condition where light focuses behind the retina and objects that are up close are hard to see clearly</a:t>
            </a:r>
          </a:p>
          <a:p>
            <a:r>
              <a:rPr lang="en-US" sz="2400" dirty="0">
                <a:cs typeface="Arial"/>
              </a:rPr>
              <a:t>Astigmatism</a:t>
            </a:r>
          </a:p>
          <a:p>
            <a:pPr lvl="1"/>
            <a:r>
              <a:rPr lang="en-US" dirty="0">
                <a:solidFill>
                  <a:schemeClr val="tx1"/>
                </a:solidFill>
                <a:cs typeface="Arial"/>
              </a:rPr>
              <a:t>Occurs when light is not focused evenly on the retina, making objects appear blurry or distorted</a:t>
            </a:r>
          </a:p>
          <a:p>
            <a:pPr marL="0" indent="0" algn="r">
              <a:buNone/>
            </a:pPr>
            <a:r>
              <a:rPr lang="en-US" sz="1400" i="1" dirty="0">
                <a:solidFill>
                  <a:schemeClr val="tx1"/>
                </a:solidFill>
                <a:latin typeface="Helvetica" pitchFamily="2" charset="0"/>
                <a:cs typeface="Arial"/>
              </a:rPr>
              <a:t>(continued)</a:t>
            </a:r>
            <a:endParaRPr lang="en-US" sz="1400" dirty="0">
              <a:solidFill>
                <a:schemeClr val="tx1"/>
              </a:solidFill>
              <a:latin typeface="Helvetica" pitchFamily="2" charset="0"/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309511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1095D-2BCE-2187-53E0-EC4E2AEDE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Common Problems </a:t>
            </a:r>
            <a:br>
              <a:rPr lang="en-US" dirty="0"/>
            </a:br>
            <a:r>
              <a:rPr lang="en-US" dirty="0"/>
              <a:t>With Vision 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37AAA-4DDE-2613-4D04-6D0216679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200" dirty="0">
                <a:cs typeface="Arial" panose="020B0604020202020204"/>
              </a:rPr>
              <a:t>Presbyopia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Happens when eye lens becomes stiffer; light isn't focused as well, so close-up objects are harder to see.</a:t>
            </a:r>
          </a:p>
          <a:p>
            <a:r>
              <a:rPr lang="en-US" sz="2200" dirty="0">
                <a:cs typeface="Arial" panose="020B0604020202020204"/>
              </a:rPr>
              <a:t>Color blindness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A color vision deficiency that keeps a person from seeing colors in the way most people do</a:t>
            </a:r>
          </a:p>
          <a:p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Red or bloodshot eyes</a:t>
            </a: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Blood vessels that expand when irritated or infected</a:t>
            </a:r>
          </a:p>
          <a:p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Night blindness</a:t>
            </a:r>
            <a:endParaRPr lang="en-US" sz="2200" dirty="0">
              <a:solidFill>
                <a:schemeClr val="tx1"/>
              </a:solidFill>
            </a:endParaRPr>
          </a:p>
          <a:p>
            <a:pPr lvl="1"/>
            <a:r>
              <a:rPr lang="en-US" sz="2200" dirty="0">
                <a:solidFill>
                  <a:schemeClr val="tx1"/>
                </a:solidFill>
                <a:cs typeface="Arial" panose="020B0604020202020204"/>
              </a:rPr>
              <a:t>A condition in which a person has a hard time seeing in the dark</a:t>
            </a:r>
          </a:p>
        </p:txBody>
      </p:sp>
    </p:spTree>
    <p:extLst>
      <p:ext uri="{BB962C8B-B14F-4D97-AF65-F5344CB8AC3E}">
        <p14:creationId xmlns:p14="http://schemas.microsoft.com/office/powerpoint/2010/main" val="3028648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6A166-D65A-C8EB-460F-1B6C2D009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Your Ears</a:t>
            </a:r>
            <a:br>
              <a:rPr lang="en-US" dirty="0"/>
            </a:br>
            <a:r>
              <a:rPr lang="en-US" dirty="0"/>
              <a:t>and How You Hear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0DA0B-1B97-29A7-AC1F-FAB5DD4968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cs typeface="Arial"/>
              </a:rPr>
              <a:t>Your hearing allows you to listen to your favorite music, dance, and talk to your friends and maintains your </a:t>
            </a:r>
            <a:r>
              <a:rPr lang="en-US" sz="2600" b="1" dirty="0">
                <a:cs typeface="Arial"/>
              </a:rPr>
              <a:t>equilibrium</a:t>
            </a:r>
            <a:r>
              <a:rPr lang="en-US" sz="2600" dirty="0">
                <a:cs typeface="Arial"/>
              </a:rPr>
              <a:t>, or balance.</a:t>
            </a:r>
          </a:p>
          <a:p>
            <a:r>
              <a:rPr lang="en-US" sz="2600" dirty="0">
                <a:cs typeface="Arial"/>
              </a:rPr>
              <a:t>Your ears are very complex organs that help you take in sound waves from the environment and convert them into things you recognize.</a:t>
            </a:r>
          </a:p>
          <a:p>
            <a:r>
              <a:rPr lang="en-US" sz="2600" dirty="0">
                <a:cs typeface="Arial"/>
              </a:rPr>
              <a:t>Your ear drum vibrates the sound waves into the middle ear, where three small bones further vibrate the sound waves into the cochlea in the inner ear.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491670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983</Words>
  <Application>Microsoft Office PowerPoint</Application>
  <PresentationFormat>On-screen Show (4:3)</PresentationFormat>
  <Paragraphs>75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Arial,Sans-Serif</vt:lpstr>
      <vt:lpstr>Calibri</vt:lpstr>
      <vt:lpstr>Helvetica</vt:lpstr>
      <vt:lpstr>Office Theme</vt:lpstr>
      <vt:lpstr>Healthy Vision and Hearing</vt:lpstr>
      <vt:lpstr>Write About It</vt:lpstr>
      <vt:lpstr>Can you . . .  </vt:lpstr>
      <vt:lpstr>Your Eyes and How You See</vt:lpstr>
      <vt:lpstr>Protecting Your Vision (1 of 2)</vt:lpstr>
      <vt:lpstr>Protecting Your Vision (2 of 2)</vt:lpstr>
      <vt:lpstr>Common Problems  With Vision (1 of 2)</vt:lpstr>
      <vt:lpstr>Common Problems  With Vision (2 of 2)</vt:lpstr>
      <vt:lpstr>Your Ears and How You Hear (1 of 2)</vt:lpstr>
      <vt:lpstr>Your Ears and How You Hear (2 of 2)</vt:lpstr>
      <vt:lpstr>Protecting Your Hearing (1 of 2)</vt:lpstr>
      <vt:lpstr>Protecting Your Hearing (2 of 2)</vt:lpstr>
      <vt:lpstr>Common Problems  With Hearing</vt:lpstr>
      <vt:lpstr>Social Norms and Listening Behaviors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Healthy Consumer</dc:title>
  <dc:creator>Human Kinetics</dc:creator>
  <cp:lastModifiedBy>Melissa Feld</cp:lastModifiedBy>
  <cp:revision>1472</cp:revision>
  <dcterms:created xsi:type="dcterms:W3CDTF">2020-04-29T19:38:00Z</dcterms:created>
  <dcterms:modified xsi:type="dcterms:W3CDTF">2023-01-06T16:04:57Z</dcterms:modified>
</cp:coreProperties>
</file>