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7" r:id="rId2"/>
    <p:sldId id="337" r:id="rId3"/>
    <p:sldId id="334" r:id="rId4"/>
    <p:sldId id="356" r:id="rId5"/>
    <p:sldId id="338" r:id="rId6"/>
    <p:sldId id="359" r:id="rId7"/>
    <p:sldId id="360" r:id="rId8"/>
    <p:sldId id="361" r:id="rId9"/>
    <p:sldId id="362" r:id="rId10"/>
    <p:sldId id="363" r:id="rId11"/>
    <p:sldId id="345" r:id="rId12"/>
    <p:sldId id="364" r:id="rId13"/>
    <p:sldId id="365" r:id="rId14"/>
    <p:sldId id="34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D8D72-2C0E-B6EA-9F84-93C4F70EFE95}" v="308" dt="2022-05-24T21:33:20.661"/>
    <p1510:client id="{1996537B-60FB-E22E-31B8-B601792592A3}" v="917" dt="2022-05-24T19:16:09.094"/>
    <p1510:client id="{1ACB95AE-CF02-13C3-B312-4A10410FA3BA}" v="1478" dt="2022-06-01T04:09:48.658"/>
    <p1510:client id="{1CB15461-3281-2FC1-906F-7A0798DFFA0E}" v="6" dt="2022-05-24T21:13:25.061"/>
    <p1510:client id="{2272C600-89A4-66E4-5BFD-E589E861DB3D}" v="266" dt="2022-05-25T14:37:38.660"/>
    <p1510:client id="{36AD3C05-4EE1-F7DE-1E6E-952E664F33D4}" v="883" dt="2022-05-31T21:22:03.868"/>
    <p1510:client id="{4895E784-049E-6E1A-691B-981009B2B52A}" v="15" dt="2022-05-27T19:37:41.867"/>
    <p1510:client id="{49E0CD5E-5C57-5C4E-1C04-CAE5B489C538}" v="166" dt="2022-05-22T20:55:00.731"/>
    <p1510:client id="{587EBA0A-19C0-CF3A-5B74-93DBE206831B}" v="1" dt="2022-05-20T20:17:15.799"/>
    <p1510:client id="{595E296E-35D2-EC2F-C97D-04B647755F06}" v="502" dt="2022-05-31T21:42:32.777"/>
    <p1510:client id="{6A79C26E-26EB-3A57-F2CD-7269CD96249E}" v="950" dt="2022-05-25T05:07:01.21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BF17B792-8ABA-C1DE-DF8F-32C1F3485A1B}" v="866" dt="2022-05-27T22:09:18.147"/>
    <p1510:client id="{CA96A71A-69CB-6336-0686-3BE60A05B6A5}" v="223" dt="2022-05-23T15:37:51.610"/>
    <p1510:client id="{D2FE3DF2-0C7A-03D1-5174-961B00B9C3EE}" v="1" dt="2022-05-27T18:43:37.812"/>
    <p1510:client id="{D6D5CB01-8F91-FFD0-05DD-6A4E125F1F85}" v="52" dt="2022-05-25T14:40:37.359"/>
    <p1510:client id="{E94531BA-B5D5-64EE-B948-7ECCB36CB84C}" v="212" dt="2022-05-27T21:20:57.627"/>
    <p1510:client id="{E9AE6D47-FBD0-386D-2C89-0DCD16277DF2}" v="571" dt="2022-05-25T20:33:11.631"/>
    <p1510:client id="{ED291836-A92E-1357-208E-1349156AFA38}" v="40" dt="2022-06-01T14:18:51.057"/>
    <p1510:client id="{ED9D3A3D-4B99-BCC7-4FAE-79E23EF2E357}" v="1426" dt="2022-05-26T21:55:26.319"/>
    <p1510:client id="{F77B3096-B748-2AC9-A05D-13251CEBBD8E}" v="549" dt="2022-05-30T15:39:47.042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-573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595E296E-35D2-EC2F-C97D-04B647755F06}"/>
    <pc:docChg chg="modSld">
      <pc:chgData name="jbarrya10@yahoo.com" userId="S::urn:spo:guest#jbarrya10@yahoo.com::" providerId="AD" clId="Web-{595E296E-35D2-EC2F-C97D-04B647755F06}" dt="2022-05-31T21:42:32.777" v="505" actId="20577"/>
      <pc:docMkLst>
        <pc:docMk/>
      </pc:docMkLst>
      <pc:sldChg chg="modSp">
        <pc:chgData name="jbarrya10@yahoo.com" userId="S::urn:spo:guest#jbarrya10@yahoo.com::" providerId="AD" clId="Web-{595E296E-35D2-EC2F-C97D-04B647755F06}" dt="2022-05-31T21:25:51.307" v="7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595E296E-35D2-EC2F-C97D-04B647755F06}" dt="2022-05-31T21:25:51.307" v="7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595E296E-35D2-EC2F-C97D-04B647755F06}" dt="2022-05-31T21:25:26.385" v="0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595E296E-35D2-EC2F-C97D-04B647755F06}" dt="2022-05-31T21:28:00.358" v="86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595E296E-35D2-EC2F-C97D-04B647755F06}" dt="2022-05-31T21:28:00.358" v="86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595E296E-35D2-EC2F-C97D-04B647755F06}" dt="2022-05-31T21:29:02.032" v="131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595E296E-35D2-EC2F-C97D-04B647755F06}" dt="2022-05-31T21:29:02.032" v="131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595E296E-35D2-EC2F-C97D-04B647755F06}" dt="2022-05-31T21:42:32.777" v="505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595E296E-35D2-EC2F-C97D-04B647755F06}" dt="2022-05-31T21:38:22.613" v="343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595E296E-35D2-EC2F-C97D-04B647755F06}" dt="2022-05-31T21:42:32.777" v="505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">
        <pc:chgData name="jbarrya10@yahoo.com" userId="S::urn:spo:guest#jbarrya10@yahoo.com::" providerId="AD" clId="Web-{595E296E-35D2-EC2F-C97D-04B647755F06}" dt="2022-05-31T21:38:01.784" v="334" actId="20577"/>
        <pc:sldMkLst>
          <pc:docMk/>
          <pc:sldMk cId="3759842258" sldId="356"/>
        </pc:sldMkLst>
        <pc:spChg chg="mod">
          <ac:chgData name="jbarrya10@yahoo.com" userId="S::urn:spo:guest#jbarrya10@yahoo.com::" providerId="AD" clId="Web-{595E296E-35D2-EC2F-C97D-04B647755F06}" dt="2022-05-31T21:31:02.771" v="135" actId="20577"/>
          <ac:spMkLst>
            <pc:docMk/>
            <pc:sldMk cId="3759842258" sldId="356"/>
            <ac:spMk id="2" creationId="{33B31390-8702-C34D-AC14-FA6ACE5B485F}"/>
          </ac:spMkLst>
        </pc:spChg>
        <pc:spChg chg="mod">
          <ac:chgData name="jbarrya10@yahoo.com" userId="S::urn:spo:guest#jbarrya10@yahoo.com::" providerId="AD" clId="Web-{595E296E-35D2-EC2F-C97D-04B647755F06}" dt="2022-05-31T21:38:01.784" v="334" actId="20577"/>
          <ac:spMkLst>
            <pc:docMk/>
            <pc:sldMk cId="3759842258" sldId="356"/>
            <ac:spMk id="3" creationId="{E01B0083-3E1B-0E4F-AF50-A9490BED2085}"/>
          </ac:spMkLst>
        </pc:spChg>
      </pc:sldChg>
    </pc:docChg>
  </pc:docChgLst>
  <pc:docChgLst>
    <pc:chgData name="jbarrya10@yahoo.com" userId="S::urn:spo:guest#jbarrya10@yahoo.com::" providerId="AD" clId="Web-{ED291836-A92E-1357-208E-1349156AFA38}"/>
    <pc:docChg chg="modSld">
      <pc:chgData name="jbarrya10@yahoo.com" userId="S::urn:spo:guest#jbarrya10@yahoo.com::" providerId="AD" clId="Web-{ED291836-A92E-1357-208E-1349156AFA38}" dt="2022-06-01T14:18:51.057" v="41" actId="20577"/>
      <pc:docMkLst>
        <pc:docMk/>
      </pc:docMkLst>
      <pc:sldChg chg="modSp">
        <pc:chgData name="jbarrya10@yahoo.com" userId="S::urn:spo:guest#jbarrya10@yahoo.com::" providerId="AD" clId="Web-{ED291836-A92E-1357-208E-1349156AFA38}" dt="2022-06-01T14:18:51.057" v="41" actId="20577"/>
        <pc:sldMkLst>
          <pc:docMk/>
          <pc:sldMk cId="1939666704" sldId="364"/>
        </pc:sldMkLst>
        <pc:spChg chg="mod">
          <ac:chgData name="jbarrya10@yahoo.com" userId="S::urn:spo:guest#jbarrya10@yahoo.com::" providerId="AD" clId="Web-{ED291836-A92E-1357-208E-1349156AFA38}" dt="2022-06-01T14:18:51.057" v="41" actId="20577"/>
          <ac:spMkLst>
            <pc:docMk/>
            <pc:sldMk cId="1939666704" sldId="364"/>
            <ac:spMk id="3" creationId="{B9E37A23-3F41-DC8B-C9DC-3616D21C7273}"/>
          </ac:spMkLst>
        </pc:spChg>
      </pc:sldChg>
    </pc:docChg>
  </pc:docChgLst>
  <pc:docChgLst>
    <pc:chgData name="jbarrya10@yahoo.com" userId="S::urn:spo:guest#jbarrya10@yahoo.com::" providerId="AD" clId="Web-{1ACB95AE-CF02-13C3-B312-4A10410FA3BA}"/>
    <pc:docChg chg="addSld delSld modSld">
      <pc:chgData name="jbarrya10@yahoo.com" userId="S::urn:spo:guest#jbarrya10@yahoo.com::" providerId="AD" clId="Web-{1ACB95AE-CF02-13C3-B312-4A10410FA3BA}" dt="2022-06-01T04:09:48.658" v="1484" actId="20577"/>
      <pc:docMkLst>
        <pc:docMk/>
      </pc:docMkLst>
      <pc:sldChg chg="modSp">
        <pc:chgData name="jbarrya10@yahoo.com" userId="S::urn:spo:guest#jbarrya10@yahoo.com::" providerId="AD" clId="Web-{1ACB95AE-CF02-13C3-B312-4A10410FA3BA}" dt="2022-06-01T04:09:48.658" v="1484" actId="20577"/>
        <pc:sldMkLst>
          <pc:docMk/>
          <pc:sldMk cId="4292214520" sldId="343"/>
        </pc:sldMkLst>
        <pc:spChg chg="mod">
          <ac:chgData name="jbarrya10@yahoo.com" userId="S::urn:spo:guest#jbarrya10@yahoo.com::" providerId="AD" clId="Web-{1ACB95AE-CF02-13C3-B312-4A10410FA3BA}" dt="2022-06-01T04:09:48.658" v="1484" actId="20577"/>
          <ac:spMkLst>
            <pc:docMk/>
            <pc:sldMk cId="4292214520" sldId="343"/>
            <ac:spMk id="3" creationId="{4249D044-6147-5A53-C6C4-83721C1FBEBF}"/>
          </ac:spMkLst>
        </pc:spChg>
      </pc:sldChg>
      <pc:sldChg chg="modSp">
        <pc:chgData name="jbarrya10@yahoo.com" userId="S::urn:spo:guest#jbarrya10@yahoo.com::" providerId="AD" clId="Web-{1ACB95AE-CF02-13C3-B312-4A10410FA3BA}" dt="2022-06-01T03:48:35.332" v="864" actId="20577"/>
        <pc:sldMkLst>
          <pc:docMk/>
          <pc:sldMk cId="2024364015" sldId="345"/>
        </pc:sldMkLst>
        <pc:spChg chg="mod">
          <ac:chgData name="jbarrya10@yahoo.com" userId="S::urn:spo:guest#jbarrya10@yahoo.com::" providerId="AD" clId="Web-{1ACB95AE-CF02-13C3-B312-4A10410FA3BA}" dt="2022-06-01T03:45:22.212" v="685" actId="20577"/>
          <ac:spMkLst>
            <pc:docMk/>
            <pc:sldMk cId="2024364015" sldId="345"/>
            <ac:spMk id="2" creationId="{5A37FB2F-C0D8-D4E7-D62C-A6CCAF8E96F3}"/>
          </ac:spMkLst>
        </pc:spChg>
        <pc:spChg chg="mod">
          <ac:chgData name="jbarrya10@yahoo.com" userId="S::urn:spo:guest#jbarrya10@yahoo.com::" providerId="AD" clId="Web-{1ACB95AE-CF02-13C3-B312-4A10410FA3BA}" dt="2022-06-01T03:48:35.332" v="864" actId="20577"/>
          <ac:spMkLst>
            <pc:docMk/>
            <pc:sldMk cId="2024364015" sldId="345"/>
            <ac:spMk id="3" creationId="{DCDCE5D6-21D1-1DD3-FD45-13B1E26DE8C0}"/>
          </ac:spMkLst>
        </pc:spChg>
      </pc:sldChg>
      <pc:sldChg chg="del">
        <pc:chgData name="jbarrya10@yahoo.com" userId="S::urn:spo:guest#jbarrya10@yahoo.com::" providerId="AD" clId="Web-{1ACB95AE-CF02-13C3-B312-4A10410FA3BA}" dt="2022-06-01T04:03:15.979" v="1252"/>
        <pc:sldMkLst>
          <pc:docMk/>
          <pc:sldMk cId="3095111002" sldId="346"/>
        </pc:sldMkLst>
      </pc:sldChg>
      <pc:sldChg chg="del">
        <pc:chgData name="jbarrya10@yahoo.com" userId="S::urn:spo:guest#jbarrya10@yahoo.com::" providerId="AD" clId="Web-{1ACB95AE-CF02-13C3-B312-4A10410FA3BA}" dt="2022-06-01T04:03:22.276" v="1253"/>
        <pc:sldMkLst>
          <pc:docMk/>
          <pc:sldMk cId="3028648632" sldId="347"/>
        </pc:sldMkLst>
      </pc:sldChg>
      <pc:sldChg chg="del">
        <pc:chgData name="jbarrya10@yahoo.com" userId="S::urn:spo:guest#jbarrya10@yahoo.com::" providerId="AD" clId="Web-{1ACB95AE-CF02-13C3-B312-4A10410FA3BA}" dt="2022-06-01T04:03:23.854" v="1254"/>
        <pc:sldMkLst>
          <pc:docMk/>
          <pc:sldMk cId="491670487" sldId="348"/>
        </pc:sldMkLst>
      </pc:sldChg>
      <pc:sldChg chg="del">
        <pc:chgData name="jbarrya10@yahoo.com" userId="S::urn:spo:guest#jbarrya10@yahoo.com::" providerId="AD" clId="Web-{1ACB95AE-CF02-13C3-B312-4A10410FA3BA}" dt="2022-06-01T04:03:24.729" v="1255"/>
        <pc:sldMkLst>
          <pc:docMk/>
          <pc:sldMk cId="640758151" sldId="349"/>
        </pc:sldMkLst>
      </pc:sldChg>
      <pc:sldChg chg="del">
        <pc:chgData name="jbarrya10@yahoo.com" userId="S::urn:spo:guest#jbarrya10@yahoo.com::" providerId="AD" clId="Web-{1ACB95AE-CF02-13C3-B312-4A10410FA3BA}" dt="2022-06-01T04:03:26.714" v="1257"/>
        <pc:sldMkLst>
          <pc:docMk/>
          <pc:sldMk cId="2439844706" sldId="350"/>
        </pc:sldMkLst>
      </pc:sldChg>
      <pc:sldChg chg="del">
        <pc:chgData name="jbarrya10@yahoo.com" userId="S::urn:spo:guest#jbarrya10@yahoo.com::" providerId="AD" clId="Web-{1ACB95AE-CF02-13C3-B312-4A10410FA3BA}" dt="2022-06-01T04:03:29.464" v="1259"/>
        <pc:sldMkLst>
          <pc:docMk/>
          <pc:sldMk cId="1554075232" sldId="351"/>
        </pc:sldMkLst>
      </pc:sldChg>
      <pc:sldChg chg="del">
        <pc:chgData name="jbarrya10@yahoo.com" userId="S::urn:spo:guest#jbarrya10@yahoo.com::" providerId="AD" clId="Web-{1ACB95AE-CF02-13C3-B312-4A10410FA3BA}" dt="2022-06-01T04:03:25.776" v="1256"/>
        <pc:sldMkLst>
          <pc:docMk/>
          <pc:sldMk cId="3864942942" sldId="357"/>
        </pc:sldMkLst>
      </pc:sldChg>
      <pc:sldChg chg="del">
        <pc:chgData name="jbarrya10@yahoo.com" userId="S::urn:spo:guest#jbarrya10@yahoo.com::" providerId="AD" clId="Web-{1ACB95AE-CF02-13C3-B312-4A10410FA3BA}" dt="2022-06-01T04:03:27.901" v="1258"/>
        <pc:sldMkLst>
          <pc:docMk/>
          <pc:sldMk cId="1878328804" sldId="358"/>
        </pc:sldMkLst>
      </pc:sldChg>
      <pc:sldChg chg="modSp new">
        <pc:chgData name="jbarrya10@yahoo.com" userId="S::urn:spo:guest#jbarrya10@yahoo.com::" providerId="AD" clId="Web-{1ACB95AE-CF02-13C3-B312-4A10410FA3BA}" dt="2022-06-01T03:26:46.333" v="149" actId="20577"/>
        <pc:sldMkLst>
          <pc:docMk/>
          <pc:sldMk cId="2130743780" sldId="359"/>
        </pc:sldMkLst>
        <pc:spChg chg="mod">
          <ac:chgData name="jbarrya10@yahoo.com" userId="S::urn:spo:guest#jbarrya10@yahoo.com::" providerId="AD" clId="Web-{1ACB95AE-CF02-13C3-B312-4A10410FA3BA}" dt="2022-06-01T03:24:01.245" v="9" actId="20577"/>
          <ac:spMkLst>
            <pc:docMk/>
            <pc:sldMk cId="2130743780" sldId="359"/>
            <ac:spMk id="2" creationId="{14BDF3A2-5079-3A0F-2388-7BEE8903DB8F}"/>
          </ac:spMkLst>
        </pc:spChg>
        <pc:spChg chg="mod">
          <ac:chgData name="jbarrya10@yahoo.com" userId="S::urn:spo:guest#jbarrya10@yahoo.com::" providerId="AD" clId="Web-{1ACB95AE-CF02-13C3-B312-4A10410FA3BA}" dt="2022-06-01T03:26:46.333" v="149" actId="20577"/>
          <ac:spMkLst>
            <pc:docMk/>
            <pc:sldMk cId="2130743780" sldId="359"/>
            <ac:spMk id="3" creationId="{94FCB74C-7D3D-C5A7-FA5B-3D1A88CA586A}"/>
          </ac:spMkLst>
        </pc:spChg>
      </pc:sldChg>
      <pc:sldChg chg="modSp new">
        <pc:chgData name="jbarrya10@yahoo.com" userId="S::urn:spo:guest#jbarrya10@yahoo.com::" providerId="AD" clId="Web-{1ACB95AE-CF02-13C3-B312-4A10410FA3BA}" dt="2022-06-01T03:30:49.113" v="286" actId="20577"/>
        <pc:sldMkLst>
          <pc:docMk/>
          <pc:sldMk cId="3852714736" sldId="360"/>
        </pc:sldMkLst>
        <pc:spChg chg="mod">
          <ac:chgData name="jbarrya10@yahoo.com" userId="S::urn:spo:guest#jbarrya10@yahoo.com::" providerId="AD" clId="Web-{1ACB95AE-CF02-13C3-B312-4A10410FA3BA}" dt="2022-06-01T03:27:48.774" v="156" actId="20577"/>
          <ac:spMkLst>
            <pc:docMk/>
            <pc:sldMk cId="3852714736" sldId="360"/>
            <ac:spMk id="2" creationId="{A29FFE5C-4A02-996C-C1F8-3C30DAB8F148}"/>
          </ac:spMkLst>
        </pc:spChg>
        <pc:spChg chg="mod">
          <ac:chgData name="jbarrya10@yahoo.com" userId="S::urn:spo:guest#jbarrya10@yahoo.com::" providerId="AD" clId="Web-{1ACB95AE-CF02-13C3-B312-4A10410FA3BA}" dt="2022-06-01T03:30:49.113" v="286" actId="20577"/>
          <ac:spMkLst>
            <pc:docMk/>
            <pc:sldMk cId="3852714736" sldId="360"/>
            <ac:spMk id="3" creationId="{E7726138-EB4D-51E5-F570-213A5812B604}"/>
          </ac:spMkLst>
        </pc:spChg>
      </pc:sldChg>
      <pc:sldChg chg="modSp new">
        <pc:chgData name="jbarrya10@yahoo.com" userId="S::urn:spo:guest#jbarrya10@yahoo.com::" providerId="AD" clId="Web-{1ACB95AE-CF02-13C3-B312-4A10410FA3BA}" dt="2022-06-01T03:35:01.518" v="412" actId="20577"/>
        <pc:sldMkLst>
          <pc:docMk/>
          <pc:sldMk cId="2294337439" sldId="361"/>
        </pc:sldMkLst>
        <pc:spChg chg="mod">
          <ac:chgData name="jbarrya10@yahoo.com" userId="S::urn:spo:guest#jbarrya10@yahoo.com::" providerId="AD" clId="Web-{1ACB95AE-CF02-13C3-B312-4A10410FA3BA}" dt="2022-06-01T03:32:24.384" v="314" actId="20577"/>
          <ac:spMkLst>
            <pc:docMk/>
            <pc:sldMk cId="2294337439" sldId="361"/>
            <ac:spMk id="2" creationId="{930277EC-B030-2375-EE52-403B65908CEA}"/>
          </ac:spMkLst>
        </pc:spChg>
        <pc:spChg chg="mod">
          <ac:chgData name="jbarrya10@yahoo.com" userId="S::urn:spo:guest#jbarrya10@yahoo.com::" providerId="AD" clId="Web-{1ACB95AE-CF02-13C3-B312-4A10410FA3BA}" dt="2022-06-01T03:35:01.518" v="412" actId="20577"/>
          <ac:spMkLst>
            <pc:docMk/>
            <pc:sldMk cId="2294337439" sldId="361"/>
            <ac:spMk id="3" creationId="{8AA5CE71-8FF0-B3B0-C949-3728830AB130}"/>
          </ac:spMkLst>
        </pc:spChg>
      </pc:sldChg>
      <pc:sldChg chg="modSp new">
        <pc:chgData name="jbarrya10@yahoo.com" userId="S::urn:spo:guest#jbarrya10@yahoo.com::" providerId="AD" clId="Web-{1ACB95AE-CF02-13C3-B312-4A10410FA3BA}" dt="2022-06-01T03:39:22.659" v="456" actId="20577"/>
        <pc:sldMkLst>
          <pc:docMk/>
          <pc:sldMk cId="3200437502" sldId="362"/>
        </pc:sldMkLst>
        <pc:spChg chg="mod">
          <ac:chgData name="jbarrya10@yahoo.com" userId="S::urn:spo:guest#jbarrya10@yahoo.com::" providerId="AD" clId="Web-{1ACB95AE-CF02-13C3-B312-4A10410FA3BA}" dt="2022-06-01T03:35:57.834" v="428" actId="20577"/>
          <ac:spMkLst>
            <pc:docMk/>
            <pc:sldMk cId="3200437502" sldId="362"/>
            <ac:spMk id="2" creationId="{60E839CB-5ACF-B5DB-7AB4-9D9C2EF47CA5}"/>
          </ac:spMkLst>
        </pc:spChg>
        <pc:spChg chg="mod">
          <ac:chgData name="jbarrya10@yahoo.com" userId="S::urn:spo:guest#jbarrya10@yahoo.com::" providerId="AD" clId="Web-{1ACB95AE-CF02-13C3-B312-4A10410FA3BA}" dt="2022-06-01T03:39:22.659" v="456" actId="20577"/>
          <ac:spMkLst>
            <pc:docMk/>
            <pc:sldMk cId="3200437502" sldId="362"/>
            <ac:spMk id="3" creationId="{D860121A-97A2-062E-7501-74A2C57A6A60}"/>
          </ac:spMkLst>
        </pc:spChg>
      </pc:sldChg>
      <pc:sldChg chg="modSp new">
        <pc:chgData name="jbarrya10@yahoo.com" userId="S::urn:spo:guest#jbarrya10@yahoo.com::" providerId="AD" clId="Web-{1ACB95AE-CF02-13C3-B312-4A10410FA3BA}" dt="2022-06-01T03:44:41.412" v="678" actId="20577"/>
        <pc:sldMkLst>
          <pc:docMk/>
          <pc:sldMk cId="3331285180" sldId="363"/>
        </pc:sldMkLst>
        <pc:spChg chg="mod">
          <ac:chgData name="jbarrya10@yahoo.com" userId="S::urn:spo:guest#jbarrya10@yahoo.com::" providerId="AD" clId="Web-{1ACB95AE-CF02-13C3-B312-4A10410FA3BA}" dt="2022-06-01T03:39:37.972" v="463" actId="20577"/>
          <ac:spMkLst>
            <pc:docMk/>
            <pc:sldMk cId="3331285180" sldId="363"/>
            <ac:spMk id="2" creationId="{855165E4-4CF3-0BE7-D7E3-727D4635F5D6}"/>
          </ac:spMkLst>
        </pc:spChg>
        <pc:spChg chg="mod">
          <ac:chgData name="jbarrya10@yahoo.com" userId="S::urn:spo:guest#jbarrya10@yahoo.com::" providerId="AD" clId="Web-{1ACB95AE-CF02-13C3-B312-4A10410FA3BA}" dt="2022-06-01T03:44:41.412" v="678" actId="20577"/>
          <ac:spMkLst>
            <pc:docMk/>
            <pc:sldMk cId="3331285180" sldId="363"/>
            <ac:spMk id="3" creationId="{B94CC7A3-8FD0-D3B4-0319-026153188C77}"/>
          </ac:spMkLst>
        </pc:spChg>
      </pc:sldChg>
      <pc:sldChg chg="modSp new">
        <pc:chgData name="jbarrya10@yahoo.com" userId="S::urn:spo:guest#jbarrya10@yahoo.com::" providerId="AD" clId="Web-{1ACB95AE-CF02-13C3-B312-4A10410FA3BA}" dt="2022-06-01T04:02:01.021" v="1251" actId="20577"/>
        <pc:sldMkLst>
          <pc:docMk/>
          <pc:sldMk cId="1939666704" sldId="364"/>
        </pc:sldMkLst>
        <pc:spChg chg="mod">
          <ac:chgData name="jbarrya10@yahoo.com" userId="S::urn:spo:guest#jbarrya10@yahoo.com::" providerId="AD" clId="Web-{1ACB95AE-CF02-13C3-B312-4A10410FA3BA}" dt="2022-06-01T03:50:40.559" v="877" actId="20577"/>
          <ac:spMkLst>
            <pc:docMk/>
            <pc:sldMk cId="1939666704" sldId="364"/>
            <ac:spMk id="2" creationId="{FD66C4B1-4361-32D4-2163-02C9F2970E20}"/>
          </ac:spMkLst>
        </pc:spChg>
        <pc:spChg chg="mod">
          <ac:chgData name="jbarrya10@yahoo.com" userId="S::urn:spo:guest#jbarrya10@yahoo.com::" providerId="AD" clId="Web-{1ACB95AE-CF02-13C3-B312-4A10410FA3BA}" dt="2022-06-01T04:02:01.021" v="1251" actId="20577"/>
          <ac:spMkLst>
            <pc:docMk/>
            <pc:sldMk cId="1939666704" sldId="364"/>
            <ac:spMk id="3" creationId="{B9E37A23-3F41-DC8B-C9DC-3616D21C7273}"/>
          </ac:spMkLst>
        </pc:spChg>
      </pc:sldChg>
      <pc:sldChg chg="modSp new">
        <pc:chgData name="jbarrya10@yahoo.com" userId="S::urn:spo:guest#jbarrya10@yahoo.com::" providerId="AD" clId="Web-{1ACB95AE-CF02-13C3-B312-4A10410FA3BA}" dt="2022-06-01T04:01:03.486" v="1235" actId="20577"/>
        <pc:sldMkLst>
          <pc:docMk/>
          <pc:sldMk cId="335749456" sldId="365"/>
        </pc:sldMkLst>
        <pc:spChg chg="mod">
          <ac:chgData name="jbarrya10@yahoo.com" userId="S::urn:spo:guest#jbarrya10@yahoo.com::" providerId="AD" clId="Web-{1ACB95AE-CF02-13C3-B312-4A10410FA3BA}" dt="2022-06-01T03:56:01.547" v="1055" actId="20577"/>
          <ac:spMkLst>
            <pc:docMk/>
            <pc:sldMk cId="335749456" sldId="365"/>
            <ac:spMk id="2" creationId="{63F580B9-F7AD-FC66-1B4C-58C781E4CF90}"/>
          </ac:spMkLst>
        </pc:spChg>
        <pc:spChg chg="mod">
          <ac:chgData name="jbarrya10@yahoo.com" userId="S::urn:spo:guest#jbarrya10@yahoo.com::" providerId="AD" clId="Web-{1ACB95AE-CF02-13C3-B312-4A10410FA3BA}" dt="2022-06-01T04:01:03.486" v="1235" actId="20577"/>
          <ac:spMkLst>
            <pc:docMk/>
            <pc:sldMk cId="335749456" sldId="365"/>
            <ac:spMk id="3" creationId="{F1593E40-90AC-A448-F92A-5A161DBE1E2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2.13 Problems associated with poor sleep.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09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Healthy Sleep</a:t>
            </a:r>
            <a:br>
              <a:rPr lang="en-US" dirty="0"/>
            </a:br>
            <a:r>
              <a:rPr lang="en-US" dirty="0"/>
              <a:t>and Rest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2, Lesson 3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165E4-4CF3-0BE7-D7E3-727D4635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Sleep Problems </a:t>
            </a:r>
            <a:r>
              <a:rPr lang="en-US" sz="2400" i="1" dirty="0"/>
              <a:t>(1 of 2)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CC7A3-8FD0-D3B4-0319-026153188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It is not unusual to have problems sleeping now and then. 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Stress, anxiety, or excitement can sometimes keep you awake or disturb your sleep.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Almost everyone experiences an occasional disruption to sleep.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If your sleep is disrupted night after night, your body develops a sleep debt. You lose sleep and can’t catch back up.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Eventually your judgment, focus, and overall function will suffer.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33128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FB2F-C0D8-D4E7-D62C-A6CCAF8E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Sleep Problems 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E5D6-21D1-1DD3-FD45-13B1E26DE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Arial"/>
              </a:rPr>
              <a:t>Bed-wetting (accidentally urinating during sleep)</a:t>
            </a:r>
          </a:p>
          <a:p>
            <a:r>
              <a:rPr lang="en-US" dirty="0">
                <a:cs typeface="Arial"/>
              </a:rPr>
              <a:t>Insomnia (not being able to fall asleep or sleep through the night)</a:t>
            </a:r>
          </a:p>
          <a:p>
            <a:r>
              <a:rPr lang="en-US" dirty="0">
                <a:cs typeface="Arial"/>
              </a:rPr>
              <a:t>Nightmares (scary dreams that can cause you to wake up)</a:t>
            </a:r>
          </a:p>
          <a:p>
            <a:r>
              <a:rPr lang="en-US" dirty="0">
                <a:cs typeface="Arial"/>
              </a:rPr>
              <a:t>Sleepwalking (getting out of bed and walking around while in a state of deep sleep)</a:t>
            </a:r>
          </a:p>
          <a:p>
            <a:r>
              <a:rPr lang="en-US" dirty="0">
                <a:cs typeface="Arial"/>
              </a:rPr>
              <a:t>Sleep apnea (stopping breathing for short periods of time during sleep)</a:t>
            </a:r>
          </a:p>
          <a:p>
            <a:r>
              <a:rPr lang="en-US" dirty="0">
                <a:cs typeface="Arial"/>
              </a:rPr>
              <a:t>Narcolepsy (falling asleep suddenly during the day)</a:t>
            </a:r>
          </a:p>
        </p:txBody>
      </p:sp>
    </p:spTree>
    <p:extLst>
      <p:ext uri="{BB962C8B-B14F-4D97-AF65-F5344CB8AC3E}">
        <p14:creationId xmlns:p14="http://schemas.microsoft.com/office/powerpoint/2010/main" val="2024364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6C4B1-4361-32D4-2163-02C9F2970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Self-Management</a:t>
            </a:r>
            <a:br>
              <a:rPr lang="en-US" dirty="0"/>
            </a:br>
            <a:r>
              <a:rPr lang="en-US" dirty="0"/>
              <a:t>for Good Sleep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37A23-3F41-DC8B-C9DC-3616D21C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600" dirty="0">
                <a:cs typeface="Arial"/>
              </a:rPr>
              <a:t>You should plan for sleep just like you do for other important parts of your life.</a:t>
            </a:r>
          </a:p>
          <a:p>
            <a:r>
              <a:rPr lang="en-US" sz="2600" dirty="0">
                <a:cs typeface="Arial"/>
              </a:rPr>
              <a:t>Develop a clear sleep routine, a set of behaviors or rituals you do consistently when getting ready for bed.</a:t>
            </a:r>
          </a:p>
          <a:p>
            <a:r>
              <a:rPr lang="en-US" sz="2600" dirty="0">
                <a:cs typeface="Arial"/>
              </a:rPr>
              <a:t>Every day you should do the following:</a:t>
            </a:r>
          </a:p>
          <a:p>
            <a:pPr lvl="1"/>
            <a:r>
              <a:rPr lang="en-US" sz="2600" dirty="0">
                <a:cs typeface="Arial"/>
              </a:rPr>
              <a:t>T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ake naps. Short naps can help improve mood, alertness, and performance.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Get regular exercise. Daily exercise helps you sleep longer and deeper.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Get natural light during the day. Natural light helps your biological clock work at its best.</a:t>
            </a:r>
          </a:p>
          <a:p>
            <a:pPr marL="457200" lvl="1" indent="0" algn="r">
              <a:buNone/>
            </a:pPr>
            <a:r>
              <a:rPr lang="en-US" sz="15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939666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80B9-F7AD-FC66-1B4C-58C781E4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Self-Management</a:t>
            </a:r>
            <a:br>
              <a:rPr lang="en-US" dirty="0"/>
            </a:br>
            <a:r>
              <a:rPr lang="en-US" dirty="0"/>
              <a:t>for Good Sleep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93E40-90AC-A448-F92A-5A161DBE1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When preparing to sleep, do the following: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Set and follow a sleep schedule. Going to bed at the same time each night and getting up at the same time in the morning helps your body get into a routine.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Avoid stimulants (caffeine, screen time) before bed.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Relax before bed. Doing something relaxing before bed, like taking a bath or reading a book, can help you fall asleep more easily.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Create a quality sleeping environment. You will sleep best in a cool, dark, quiet space that is comfortable.</a:t>
            </a:r>
          </a:p>
        </p:txBody>
      </p:sp>
    </p:spTree>
    <p:extLst>
      <p:ext uri="{BB962C8B-B14F-4D97-AF65-F5344CB8AC3E}">
        <p14:creationId xmlns:p14="http://schemas.microsoft.com/office/powerpoint/2010/main" val="335749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05398-D1BB-C324-879F-6495E9E8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D044-6147-5A53-C6C4-83721C1FB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In order to get good quality sleep, you need to manage your own behaviors and create a plan.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cs typeface="Arial"/>
              </a:rPr>
              <a:t>Step 1:</a:t>
            </a:r>
            <a:r>
              <a:rPr lang="en-US" dirty="0">
                <a:solidFill>
                  <a:schemeClr val="tx1"/>
                </a:solidFill>
                <a:cs typeface="Arial"/>
              </a:rPr>
              <a:t> Evaluate your current sleeping patterns. Do you wake up often? Is it hard for you to fall asleep?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cs typeface="Arial"/>
              </a:rPr>
              <a:t>Step 2:</a:t>
            </a:r>
            <a:r>
              <a:rPr lang="en-US" dirty="0">
                <a:solidFill>
                  <a:schemeClr val="tx1"/>
                </a:solidFill>
                <a:cs typeface="Arial"/>
              </a:rPr>
              <a:t> Write out a goal related to your sleep.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cs typeface="Arial"/>
              </a:rPr>
              <a:t>Step 3:</a:t>
            </a:r>
            <a:r>
              <a:rPr lang="en-US" dirty="0">
                <a:solidFill>
                  <a:schemeClr val="tx1"/>
                </a:solidFill>
                <a:cs typeface="Arial"/>
              </a:rPr>
              <a:t> Identify and write down three to five things you could do to help you reach your goal.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cs typeface="Arial"/>
              </a:rPr>
              <a:t>Step 4:</a:t>
            </a:r>
            <a:r>
              <a:rPr lang="en-US" dirty="0">
                <a:solidFill>
                  <a:schemeClr val="tx1"/>
                </a:solidFill>
                <a:cs typeface="Arial"/>
              </a:rPr>
              <a:t> Monitor your progress toward your goal and decide if you need to make any changes.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cs typeface="Arial"/>
              </a:rPr>
              <a:t>Step 5:</a:t>
            </a:r>
            <a:r>
              <a:rPr lang="en-US" dirty="0">
                <a:solidFill>
                  <a:schemeClr val="tx1"/>
                </a:solidFill>
                <a:cs typeface="Arial"/>
              </a:rPr>
              <a:t> Reflect on your progress and refine your goal as needed.</a:t>
            </a:r>
          </a:p>
        </p:txBody>
      </p:sp>
    </p:spTree>
    <p:extLst>
      <p:ext uri="{BB962C8B-B14F-4D97-AF65-F5344CB8AC3E}">
        <p14:creationId xmlns:p14="http://schemas.microsoft.com/office/powerpoint/2010/main" val="42922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many hours of sleep did you get last night? 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helps you get a good night’s sleep?</a:t>
            </a:r>
            <a:endParaRPr lang="en-US" dirty="0">
              <a:cs typeface="Arial" panose="020B0604020202020204"/>
            </a:endParaRPr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</a:t>
            </a:r>
            <a:r>
              <a:rPr lang="en-US" dirty="0">
                <a:cs typeface="Arial"/>
              </a:rPr>
              <a:t> makes it harder for you to sleep?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why sleep is important?</a:t>
            </a:r>
          </a:p>
          <a:p>
            <a:r>
              <a:rPr lang="en-US" dirty="0">
                <a:cs typeface="Arial"/>
              </a:rPr>
              <a:t>Explain how much sleep you need at different stages of life?</a:t>
            </a:r>
          </a:p>
          <a:p>
            <a:r>
              <a:rPr lang="en-US" dirty="0">
                <a:cs typeface="Arial"/>
              </a:rPr>
              <a:t>Explain common sleep problems?</a:t>
            </a:r>
          </a:p>
          <a:p>
            <a:r>
              <a:rPr lang="en-US" dirty="0">
                <a:cs typeface="Arial"/>
              </a:rPr>
              <a:t>Describe ways to help improve how well you sleep?</a:t>
            </a:r>
          </a:p>
          <a:p>
            <a:r>
              <a:rPr lang="en-US" dirty="0">
                <a:cs typeface="Arial"/>
              </a:rPr>
              <a:t>Assess your sleep habits and develop a plan to improve your sleep quality?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1390-8702-C34D-AC14-FA6ACE5B4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Understanding Sleep</a:t>
            </a:r>
            <a:br>
              <a:rPr lang="en-US" dirty="0"/>
            </a:b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B0083-3E1B-0E4F-AF50-A9490BED2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Everyone needs good quality sleep each night.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cs typeface="Arial"/>
              </a:rPr>
              <a:t>Good quality sleep</a:t>
            </a:r>
            <a:r>
              <a:rPr lang="en-US" dirty="0">
                <a:solidFill>
                  <a:schemeClr val="tx1"/>
                </a:solidFill>
                <a:cs typeface="Arial"/>
              </a:rPr>
              <a:t> is sleep that is long enough and is peaceful and deep.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An adequate amount of sleep is enough to help you function properly throughout the day.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If you wake up feeling refreshed and well rested, you probably got enough good quality sleep. If you feel sleepy during the day, you probably did not.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Without enough good quality sleep each night, you will become </a:t>
            </a:r>
            <a:r>
              <a:rPr lang="en-US" b="1" dirty="0">
                <a:solidFill>
                  <a:schemeClr val="tx1"/>
                </a:solidFill>
                <a:cs typeface="Arial"/>
              </a:rPr>
              <a:t>sleep-deprived</a:t>
            </a:r>
            <a:r>
              <a:rPr lang="en-US" dirty="0">
                <a:solidFill>
                  <a:schemeClr val="tx1"/>
                </a:solidFill>
                <a:cs typeface="Arial"/>
              </a:rPr>
              <a:t>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75984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Understanding Sleep</a:t>
            </a:r>
            <a:br>
              <a:rPr lang="en-US" dirty="0"/>
            </a:b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When you sleep, your body is </a:t>
            </a:r>
            <a:r>
              <a:rPr lang="en-US" b="1" dirty="0">
                <a:cs typeface="Arial"/>
              </a:rPr>
              <a:t>unconscious</a:t>
            </a:r>
            <a:r>
              <a:rPr lang="en-US" dirty="0">
                <a:cs typeface="Arial"/>
              </a:rPr>
              <a:t>, or inactive and without awareness even though your brain is still very active.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Some scientists believe that your brain uses sleep to recover from stress, solve problems, and replenish important chemicals it needs to function.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The truth is, we don’t fully understand everything that happens when we sleep.</a:t>
            </a:r>
            <a:endParaRPr lang="en-US" sz="2800" i="1" dirty="0">
              <a:solidFill>
                <a:srgbClr val="404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DF3A2-5079-3A0F-2388-7BEE8903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Sleep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CB74C-7D3D-C5A7-FA5B-3D1A88CA5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Benefits of a good night’s sleep include the following: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Helps the body heal and stay healthy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Reduces risk of heart attack, stroke, and cancer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Helps the body with growth and development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Improves alertness and concentration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Reduces depression and enhances mood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Improves memory and productivity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Increases alertness and reduces risk of accidents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Helps metabolism and can help control weight</a:t>
            </a:r>
          </a:p>
        </p:txBody>
      </p:sp>
    </p:spTree>
    <p:extLst>
      <p:ext uri="{BB962C8B-B14F-4D97-AF65-F5344CB8AC3E}">
        <p14:creationId xmlns:p14="http://schemas.microsoft.com/office/powerpoint/2010/main" val="2130743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FFE5C-4A02-996C-C1F8-3C30DAB8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Getting Enough Sleep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26138-EB4D-51E5-F570-213A5812B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Everyone’s need for sleep will vary, and your needs will differ depending on your age.</a:t>
            </a:r>
          </a:p>
          <a:p>
            <a:r>
              <a:rPr lang="en-US" dirty="0">
                <a:cs typeface="Arial"/>
              </a:rPr>
              <a:t>Teenagers need a lot of sleep to support growth and maturation.</a:t>
            </a:r>
          </a:p>
          <a:p>
            <a:r>
              <a:rPr lang="en-US" dirty="0">
                <a:cs typeface="Arial"/>
              </a:rPr>
              <a:t>Sleep recommendations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School-age (6 to 12 years): 9 to 12 hours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Teenage (13 to 18 years): 8 to 10 hours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Adult: Seven or more hours</a:t>
            </a:r>
          </a:p>
        </p:txBody>
      </p:sp>
    </p:spTree>
    <p:extLst>
      <p:ext uri="{BB962C8B-B14F-4D97-AF65-F5344CB8AC3E}">
        <p14:creationId xmlns:p14="http://schemas.microsoft.com/office/powerpoint/2010/main" val="385271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277EC-B030-2375-EE52-403B6590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What Happens When You Don’t Sleep Enough or Don’t Sleep Well?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CE71-8FF0-B3B0-C949-3728830AB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Good quality sleep doesn’t just help you feel your best. It also protects you from health conditions, diseases, and other challenges to good health.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Research shows that 6 out of 10 middle school students don’t get enough sleep.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Poor sleep can contribute to various health issues.</a:t>
            </a:r>
          </a:p>
        </p:txBody>
      </p:sp>
    </p:spTree>
    <p:extLst>
      <p:ext uri="{BB962C8B-B14F-4D97-AF65-F5344CB8AC3E}">
        <p14:creationId xmlns:p14="http://schemas.microsoft.com/office/powerpoint/2010/main" val="2294337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839CB-5ACF-B5DB-7AB4-9D9C2EF4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Associated With Poor Sleep</a:t>
            </a:r>
          </a:p>
        </p:txBody>
      </p:sp>
      <p:pic>
        <p:nvPicPr>
          <p:cNvPr id="5" name="Content Placeholder 4" descr="Poor sleep. Type 2 diabetes, weight gain, mood swings, delayed growth and development, high blood pressure, heart disease, impaired memory">
            <a:extLst>
              <a:ext uri="{FF2B5EF4-FFF2-40B4-BE49-F238E27FC236}">
                <a16:creationId xmlns:a16="http://schemas.microsoft.com/office/drawing/2014/main" id="{84FB47DB-CE14-1316-80B3-2C65653C39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57528" y="1690689"/>
            <a:ext cx="5628943" cy="4365303"/>
          </a:xfrm>
        </p:spPr>
      </p:pic>
    </p:spTree>
    <p:extLst>
      <p:ext uri="{BB962C8B-B14F-4D97-AF65-F5344CB8AC3E}">
        <p14:creationId xmlns:p14="http://schemas.microsoft.com/office/powerpoint/2010/main" val="320043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967</Words>
  <Application>Microsoft Office PowerPoint</Application>
  <PresentationFormat>On-screen Show (4:3)</PresentationFormat>
  <Paragraphs>83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Arial,Sans-Serif</vt:lpstr>
      <vt:lpstr>Calibri</vt:lpstr>
      <vt:lpstr>Helvetica</vt:lpstr>
      <vt:lpstr>Office Theme</vt:lpstr>
      <vt:lpstr>Healthy Sleep and Rest</vt:lpstr>
      <vt:lpstr>Write About It</vt:lpstr>
      <vt:lpstr>Can you . . .  </vt:lpstr>
      <vt:lpstr>Understanding Sleep (1 of 2)</vt:lpstr>
      <vt:lpstr>Understanding Sleep (2 of 2)</vt:lpstr>
      <vt:lpstr>The Importance of Sleep</vt:lpstr>
      <vt:lpstr>Getting Enough Sleep</vt:lpstr>
      <vt:lpstr>What Happens When You Don’t Sleep Enough or Don’t Sleep Well?</vt:lpstr>
      <vt:lpstr>Problems Associated With Poor Sleep</vt:lpstr>
      <vt:lpstr>Common Sleep Problems (1 of 2)</vt:lpstr>
      <vt:lpstr>Common Sleep Problems (2 of 2)</vt:lpstr>
      <vt:lpstr>Self-Management for Good Sleep (1 of 2)</vt:lpstr>
      <vt:lpstr>Self-Management for Good Sleep (2 of 2)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Healthy Consumer</dc:title>
  <dc:creator>Human Kinetics</dc:creator>
  <cp:lastModifiedBy>Melissa Feld</cp:lastModifiedBy>
  <cp:revision>1844</cp:revision>
  <dcterms:created xsi:type="dcterms:W3CDTF">2020-04-29T19:38:00Z</dcterms:created>
  <dcterms:modified xsi:type="dcterms:W3CDTF">2023-01-06T16:05:18Z</dcterms:modified>
</cp:coreProperties>
</file>