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sldIdLst>
    <p:sldId id="257" r:id="rId2"/>
    <p:sldId id="337" r:id="rId3"/>
    <p:sldId id="334" r:id="rId4"/>
    <p:sldId id="356" r:id="rId5"/>
    <p:sldId id="366" r:id="rId6"/>
    <p:sldId id="367" r:id="rId7"/>
    <p:sldId id="369" r:id="rId8"/>
    <p:sldId id="370" r:id="rId9"/>
    <p:sldId id="371" r:id="rId10"/>
    <p:sldId id="372" r:id="rId11"/>
    <p:sldId id="373" r:id="rId12"/>
    <p:sldId id="374" r:id="rId13"/>
    <p:sldId id="375" r:id="rId14"/>
    <p:sldId id="376" r:id="rId15"/>
    <p:sldId id="377" r:id="rId16"/>
    <p:sldId id="378" r:id="rId17"/>
    <p:sldId id="37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ibley" initials="BAS" lastIdx="3" clrIdx="0">
    <p:extLst>
      <p:ext uri="{19B8F6BF-5375-455C-9EA6-DF929625EA0E}">
        <p15:presenceInfo xmlns:p15="http://schemas.microsoft.com/office/powerpoint/2012/main" userId="Benjamin Sibley" providerId="None"/>
      </p:ext>
    </p:extLst>
  </p:cmAuthor>
  <p:cmAuthor id="2" name="Melissa Feld" initials="MF" lastIdx="3" clrIdx="1">
    <p:extLst>
      <p:ext uri="{19B8F6BF-5375-455C-9EA6-DF929625EA0E}">
        <p15:presenceInfo xmlns:p15="http://schemas.microsoft.com/office/powerpoint/2012/main" userId="S::MELISSAF@hkusa.com::0f29222b-6214-49c0-8417-0f9c07eec459" providerId="AD"/>
      </p:ext>
    </p:extLst>
  </p:cmAuthor>
  <p:cmAuthor id="3" name="Darla Castelli" initials="DC" lastIdx="1" clrIdx="2">
    <p:extLst>
      <p:ext uri="{19B8F6BF-5375-455C-9EA6-DF929625EA0E}">
        <p15:presenceInfo xmlns:p15="http://schemas.microsoft.com/office/powerpoint/2012/main" userId="7UrpDUNxLb3wz+BQ0wOX2q7Wu6WjqQkaVb27W5YmfaU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CD8D72-2C0E-B6EA-9F84-93C4F70EFE95}" v="308" dt="2022-05-24T21:33:20.661"/>
    <p1510:client id="{1996537B-60FB-E22E-31B8-B601792592A3}" v="917" dt="2022-05-24T19:16:09.094"/>
    <p1510:client id="{1ACB95AE-CF02-13C3-B312-4A10410FA3BA}" v="1478" dt="2022-06-01T04:09:48.658"/>
    <p1510:client id="{1CB15461-3281-2FC1-906F-7A0798DFFA0E}" v="6" dt="2022-05-24T21:13:25.061"/>
    <p1510:client id="{2272C600-89A4-66E4-5BFD-E589E861DB3D}" v="266" dt="2022-05-25T14:37:38.660"/>
    <p1510:client id="{36AD3C05-4EE1-F7DE-1E6E-952E664F33D4}" v="883" dt="2022-05-31T21:22:03.868"/>
    <p1510:client id="{4895E784-049E-6E1A-691B-981009B2B52A}" v="15" dt="2022-05-27T19:37:41.867"/>
    <p1510:client id="{49E0CD5E-5C57-5C4E-1C04-CAE5B489C538}" v="166" dt="2022-05-22T20:55:00.731"/>
    <p1510:client id="{587EBA0A-19C0-CF3A-5B74-93DBE206831B}" v="1" dt="2022-05-20T20:17:15.799"/>
    <p1510:client id="{595E296E-35D2-EC2F-C97D-04B647755F06}" v="502" dt="2022-05-31T21:42:32.777"/>
    <p1510:client id="{6A79C26E-26EB-3A57-F2CD-7269CD96249E}" v="950" dt="2022-05-25T05:07:01.219"/>
    <p1510:client id="{6A98A3C2-0A2E-F040-C04F-BDB40BD5E3BD}" v="797" dt="2022-05-24T15:41:46.546"/>
    <p1510:client id="{780BC665-C45A-E6EE-FAEA-57033778F0D2}" v="1" dt="2022-05-20T20:15:08.787"/>
    <p1510:client id="{7E686512-CA86-5AB9-DBDD-67F0909FFCC4}" v="828" dt="2022-05-23T20:44:21.167"/>
    <p1510:client id="{907EF992-BEC6-DB62-995A-4783911D4510}" v="1224" dt="2022-05-25T15:40:41.259"/>
    <p1510:client id="{B475F694-7221-5B53-0103-518055A73BB5}" v="805" dt="2022-05-27T19:31:52.442"/>
    <p1510:client id="{B980DDB4-52B3-8585-C57F-3D58B6D45939}" v="281" dt="2022-05-22T21:33:39.491"/>
    <p1510:client id="{BA87F162-916C-9416-2988-A519C3187869}" v="402" dt="2022-05-20T21:37:53.952"/>
    <p1510:client id="{BF17B792-8ABA-C1DE-DF8F-32C1F3485A1B}" v="866" dt="2022-05-27T22:09:18.147"/>
    <p1510:client id="{CA96A71A-69CB-6336-0686-3BE60A05B6A5}" v="223" dt="2022-05-23T15:37:51.610"/>
    <p1510:client id="{D2FE3DF2-0C7A-03D1-5174-961B00B9C3EE}" v="1" dt="2022-05-27T18:43:37.812"/>
    <p1510:client id="{D6D5CB01-8F91-FFD0-05DD-6A4E125F1F85}" v="52" dt="2022-05-25T14:40:37.359"/>
    <p1510:client id="{E53A4536-0E46-AC69-1BE2-93C70EC0B275}" v="1879" dt="2022-06-01T19:57:28.200"/>
    <p1510:client id="{E94531BA-B5D5-64EE-B948-7ECCB36CB84C}" v="212" dt="2022-05-27T21:20:57.627"/>
    <p1510:client id="{E9AE6D47-FBD0-386D-2C89-0DCD16277DF2}" v="571" dt="2022-05-25T20:33:11.631"/>
    <p1510:client id="{ED291836-A92E-1357-208E-1349156AFA38}" v="40" dt="2022-06-01T14:18:51.057"/>
    <p1510:client id="{ED9D3A3D-4B99-BCC7-4FAE-79E23EF2E357}" v="1426" dt="2022-05-26T21:55:26.319"/>
    <p1510:client id="{F13B1557-2A7A-9605-6F46-35027A8E946D}" v="1503" dt="2022-06-01T15:30:25.229"/>
    <p1510:client id="{F77B3096-B748-2AC9-A05D-13251CEBBD8E}" v="549" dt="2022-05-30T15:39:47.042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3" autoAdjust="0"/>
    <p:restoredTop sz="86385" autoAdjust="0"/>
  </p:normalViewPr>
  <p:slideViewPr>
    <p:cSldViewPr snapToGrid="0">
      <p:cViewPr varScale="1">
        <p:scale>
          <a:sx n="80" d="100"/>
          <a:sy n="80" d="100"/>
        </p:scale>
        <p:origin x="114" y="270"/>
      </p:cViewPr>
      <p:guideLst/>
    </p:cSldViewPr>
  </p:slideViewPr>
  <p:outlineViewPr>
    <p:cViewPr>
      <p:scale>
        <a:sx n="33" d="100"/>
        <a:sy n="33" d="100"/>
      </p:scale>
      <p:origin x="0" y="-850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barrya10@yahoo.com" userId="S::urn:spo:guest#jbarrya10@yahoo.com::" providerId="AD" clId="Web-{F13B1557-2A7A-9605-6F46-35027A8E946D}"/>
    <pc:docChg chg="addSld delSld modSld">
      <pc:chgData name="jbarrya10@yahoo.com" userId="S::urn:spo:guest#jbarrya10@yahoo.com::" providerId="AD" clId="Web-{F13B1557-2A7A-9605-6F46-35027A8E946D}" dt="2022-06-01T15:30:25.229" v="1520"/>
      <pc:docMkLst>
        <pc:docMk/>
      </pc:docMkLst>
      <pc:sldChg chg="modSp">
        <pc:chgData name="jbarrya10@yahoo.com" userId="S::urn:spo:guest#jbarrya10@yahoo.com::" providerId="AD" clId="Web-{F13B1557-2A7A-9605-6F46-35027A8E946D}" dt="2022-06-01T14:22:15.098" v="20" actId="20577"/>
        <pc:sldMkLst>
          <pc:docMk/>
          <pc:sldMk cId="1992805741" sldId="257"/>
        </pc:sldMkLst>
        <pc:spChg chg="mod">
          <ac:chgData name="jbarrya10@yahoo.com" userId="S::urn:spo:guest#jbarrya10@yahoo.com::" providerId="AD" clId="Web-{F13B1557-2A7A-9605-6F46-35027A8E946D}" dt="2022-06-01T14:21:55.145" v="19" actId="20577"/>
          <ac:spMkLst>
            <pc:docMk/>
            <pc:sldMk cId="1992805741" sldId="257"/>
            <ac:spMk id="2" creationId="{665A4A54-C743-B648-9707-7C557037BEC2}"/>
          </ac:spMkLst>
        </pc:spChg>
        <pc:spChg chg="mod">
          <ac:chgData name="jbarrya10@yahoo.com" userId="S::urn:spo:guest#jbarrya10@yahoo.com::" providerId="AD" clId="Web-{F13B1557-2A7A-9605-6F46-35027A8E946D}" dt="2022-06-01T14:22:15.098" v="20" actId="20577"/>
          <ac:spMkLst>
            <pc:docMk/>
            <pc:sldMk cId="1992805741" sldId="257"/>
            <ac:spMk id="3" creationId="{477C76BC-B654-7C43-B829-7F8A9EA03B3A}"/>
          </ac:spMkLst>
        </pc:spChg>
      </pc:sldChg>
      <pc:sldChg chg="modSp">
        <pc:chgData name="jbarrya10@yahoo.com" userId="S::urn:spo:guest#jbarrya10@yahoo.com::" providerId="AD" clId="Web-{F13B1557-2A7A-9605-6F46-35027A8E946D}" dt="2022-06-01T14:25:03.916" v="119" actId="20577"/>
        <pc:sldMkLst>
          <pc:docMk/>
          <pc:sldMk cId="168072434" sldId="334"/>
        </pc:sldMkLst>
        <pc:spChg chg="mod">
          <ac:chgData name="jbarrya10@yahoo.com" userId="S::urn:spo:guest#jbarrya10@yahoo.com::" providerId="AD" clId="Web-{F13B1557-2A7A-9605-6F46-35027A8E946D}" dt="2022-06-01T14:25:03.916" v="119" actId="20577"/>
          <ac:spMkLst>
            <pc:docMk/>
            <pc:sldMk cId="168072434" sldId="334"/>
            <ac:spMk id="3" creationId="{0146B1E4-F71B-9966-0D75-82BEDFFB6556}"/>
          </ac:spMkLst>
        </pc:spChg>
      </pc:sldChg>
      <pc:sldChg chg="modSp">
        <pc:chgData name="jbarrya10@yahoo.com" userId="S::urn:spo:guest#jbarrya10@yahoo.com::" providerId="AD" clId="Web-{F13B1557-2A7A-9605-6F46-35027A8E946D}" dt="2022-06-01T14:26:55.012" v="184" actId="20577"/>
        <pc:sldMkLst>
          <pc:docMk/>
          <pc:sldMk cId="3426044915" sldId="337"/>
        </pc:sldMkLst>
        <pc:spChg chg="mod">
          <ac:chgData name="jbarrya10@yahoo.com" userId="S::urn:spo:guest#jbarrya10@yahoo.com::" providerId="AD" clId="Web-{F13B1557-2A7A-9605-6F46-35027A8E946D}" dt="2022-06-01T14:26:55.012" v="184" actId="20577"/>
          <ac:spMkLst>
            <pc:docMk/>
            <pc:sldMk cId="3426044915" sldId="337"/>
            <ac:spMk id="3" creationId="{CF960B38-CE66-89E9-091C-BB3EF290D0B9}"/>
          </ac:spMkLst>
        </pc:spChg>
      </pc:sldChg>
      <pc:sldChg chg="modSp">
        <pc:chgData name="jbarrya10@yahoo.com" userId="S::urn:spo:guest#jbarrya10@yahoo.com::" providerId="AD" clId="Web-{F13B1557-2A7A-9605-6F46-35027A8E946D}" dt="2022-06-01T14:39:33.596" v="568" actId="20577"/>
        <pc:sldMkLst>
          <pc:docMk/>
          <pc:sldMk cId="3759842258" sldId="356"/>
        </pc:sldMkLst>
        <pc:spChg chg="mod">
          <ac:chgData name="jbarrya10@yahoo.com" userId="S::urn:spo:guest#jbarrya10@yahoo.com::" providerId="AD" clId="Web-{F13B1557-2A7A-9605-6F46-35027A8E946D}" dt="2022-06-01T14:28:29.999" v="198" actId="20577"/>
          <ac:spMkLst>
            <pc:docMk/>
            <pc:sldMk cId="3759842258" sldId="356"/>
            <ac:spMk id="2" creationId="{33B31390-8702-C34D-AC14-FA6ACE5B485F}"/>
          </ac:spMkLst>
        </pc:spChg>
        <pc:spChg chg="mod">
          <ac:chgData name="jbarrya10@yahoo.com" userId="S::urn:spo:guest#jbarrya10@yahoo.com::" providerId="AD" clId="Web-{F13B1557-2A7A-9605-6F46-35027A8E946D}" dt="2022-06-01T14:39:33.596" v="568" actId="20577"/>
          <ac:spMkLst>
            <pc:docMk/>
            <pc:sldMk cId="3759842258" sldId="356"/>
            <ac:spMk id="3" creationId="{E01B0083-3E1B-0E4F-AF50-A9490BED2085}"/>
          </ac:spMkLst>
        </pc:spChg>
      </pc:sldChg>
      <pc:sldChg chg="modSp new">
        <pc:chgData name="jbarrya10@yahoo.com" userId="S::urn:spo:guest#jbarrya10@yahoo.com::" providerId="AD" clId="Web-{F13B1557-2A7A-9605-6F46-35027A8E946D}" dt="2022-06-01T14:53:35.932" v="858" actId="20577"/>
        <pc:sldMkLst>
          <pc:docMk/>
          <pc:sldMk cId="3442575045" sldId="366"/>
        </pc:sldMkLst>
        <pc:spChg chg="mod">
          <ac:chgData name="jbarrya10@yahoo.com" userId="S::urn:spo:guest#jbarrya10@yahoo.com::" providerId="AD" clId="Web-{F13B1557-2A7A-9605-6F46-35027A8E946D}" dt="2022-06-01T14:46:17.186" v="690" actId="20577"/>
          <ac:spMkLst>
            <pc:docMk/>
            <pc:sldMk cId="3442575045" sldId="366"/>
            <ac:spMk id="2" creationId="{29C0E4E1-1936-8004-17DE-240D9489566C}"/>
          </ac:spMkLst>
        </pc:spChg>
        <pc:spChg chg="mod">
          <ac:chgData name="jbarrya10@yahoo.com" userId="S::urn:spo:guest#jbarrya10@yahoo.com::" providerId="AD" clId="Web-{F13B1557-2A7A-9605-6F46-35027A8E946D}" dt="2022-06-01T14:53:35.932" v="858" actId="20577"/>
          <ac:spMkLst>
            <pc:docMk/>
            <pc:sldMk cId="3442575045" sldId="366"/>
            <ac:spMk id="3" creationId="{EF4288B2-FA6D-6F6D-F0B5-D098204B88B0}"/>
          </ac:spMkLst>
        </pc:spChg>
      </pc:sldChg>
      <pc:sldChg chg="modSp new">
        <pc:chgData name="jbarrya10@yahoo.com" userId="S::urn:spo:guest#jbarrya10@yahoo.com::" providerId="AD" clId="Web-{F13B1557-2A7A-9605-6F46-35027A8E946D}" dt="2022-06-01T14:56:16.640" v="941" actId="20577"/>
        <pc:sldMkLst>
          <pc:docMk/>
          <pc:sldMk cId="1926355535" sldId="367"/>
        </pc:sldMkLst>
        <pc:spChg chg="mod">
          <ac:chgData name="jbarrya10@yahoo.com" userId="S::urn:spo:guest#jbarrya10@yahoo.com::" providerId="AD" clId="Web-{F13B1557-2A7A-9605-6F46-35027A8E946D}" dt="2022-06-01T14:51:38.007" v="820" actId="20577"/>
          <ac:spMkLst>
            <pc:docMk/>
            <pc:sldMk cId="1926355535" sldId="367"/>
            <ac:spMk id="2" creationId="{8A4A9DE5-CC0F-4E9C-68E2-F10EE0C2D42E}"/>
          </ac:spMkLst>
        </pc:spChg>
        <pc:spChg chg="mod">
          <ac:chgData name="jbarrya10@yahoo.com" userId="S::urn:spo:guest#jbarrya10@yahoo.com::" providerId="AD" clId="Web-{F13B1557-2A7A-9605-6F46-35027A8E946D}" dt="2022-06-01T14:56:16.640" v="941" actId="20577"/>
          <ac:spMkLst>
            <pc:docMk/>
            <pc:sldMk cId="1926355535" sldId="367"/>
            <ac:spMk id="3" creationId="{D5F52538-2766-BB98-CD58-94A7B8E934D5}"/>
          </ac:spMkLst>
        </pc:spChg>
      </pc:sldChg>
      <pc:sldChg chg="modSp new del">
        <pc:chgData name="jbarrya10@yahoo.com" userId="S::urn:spo:guest#jbarrya10@yahoo.com::" providerId="AD" clId="Web-{F13B1557-2A7A-9605-6F46-35027A8E946D}" dt="2022-06-01T15:30:25.229" v="1520"/>
        <pc:sldMkLst>
          <pc:docMk/>
          <pc:sldMk cId="1087765081" sldId="368"/>
        </pc:sldMkLst>
        <pc:spChg chg="mod">
          <ac:chgData name="jbarrya10@yahoo.com" userId="S::urn:spo:guest#jbarrya10@yahoo.com::" providerId="AD" clId="Web-{F13B1557-2A7A-9605-6F46-35027A8E946D}" dt="2022-06-01T15:01:32.899" v="996" actId="20577"/>
          <ac:spMkLst>
            <pc:docMk/>
            <pc:sldMk cId="1087765081" sldId="368"/>
            <ac:spMk id="2" creationId="{7F3B4438-B6CA-53A1-B5F8-09FCBBA6996F}"/>
          </ac:spMkLst>
        </pc:spChg>
      </pc:sldChg>
      <pc:sldChg chg="modSp new">
        <pc:chgData name="jbarrya10@yahoo.com" userId="S::urn:spo:guest#jbarrya10@yahoo.com::" providerId="AD" clId="Web-{F13B1557-2A7A-9605-6F46-35027A8E946D}" dt="2022-06-01T15:08:07.347" v="1182" actId="20577"/>
        <pc:sldMkLst>
          <pc:docMk/>
          <pc:sldMk cId="1437206111" sldId="369"/>
        </pc:sldMkLst>
        <pc:spChg chg="mod">
          <ac:chgData name="jbarrya10@yahoo.com" userId="S::urn:spo:guest#jbarrya10@yahoo.com::" providerId="AD" clId="Web-{F13B1557-2A7A-9605-6F46-35027A8E946D}" dt="2022-06-01T15:03:45.621" v="1044" actId="20577"/>
          <ac:spMkLst>
            <pc:docMk/>
            <pc:sldMk cId="1437206111" sldId="369"/>
            <ac:spMk id="2" creationId="{DDBA9D7E-DFC6-7F75-5A97-A5836517115C}"/>
          </ac:spMkLst>
        </pc:spChg>
        <pc:spChg chg="mod">
          <ac:chgData name="jbarrya10@yahoo.com" userId="S::urn:spo:guest#jbarrya10@yahoo.com::" providerId="AD" clId="Web-{F13B1557-2A7A-9605-6F46-35027A8E946D}" dt="2022-06-01T15:08:07.347" v="1182" actId="20577"/>
          <ac:spMkLst>
            <pc:docMk/>
            <pc:sldMk cId="1437206111" sldId="369"/>
            <ac:spMk id="3" creationId="{2C63D6A3-D45E-B94F-06F9-F23E30E3E68F}"/>
          </ac:spMkLst>
        </pc:spChg>
      </pc:sldChg>
      <pc:sldChg chg="modSp new">
        <pc:chgData name="jbarrya10@yahoo.com" userId="S::urn:spo:guest#jbarrya10@yahoo.com::" providerId="AD" clId="Web-{F13B1557-2A7A-9605-6F46-35027A8E946D}" dt="2022-06-01T15:15:56.267" v="1343" actId="20577"/>
        <pc:sldMkLst>
          <pc:docMk/>
          <pc:sldMk cId="1438532957" sldId="370"/>
        </pc:sldMkLst>
        <pc:spChg chg="mod">
          <ac:chgData name="jbarrya10@yahoo.com" userId="S::urn:spo:guest#jbarrya10@yahoo.com::" providerId="AD" clId="Web-{F13B1557-2A7A-9605-6F46-35027A8E946D}" dt="2022-06-01T15:09:49.850" v="1189" actId="20577"/>
          <ac:spMkLst>
            <pc:docMk/>
            <pc:sldMk cId="1438532957" sldId="370"/>
            <ac:spMk id="2" creationId="{F2054C2C-3892-A88C-A768-C663E8F20B8E}"/>
          </ac:spMkLst>
        </pc:spChg>
        <pc:spChg chg="mod">
          <ac:chgData name="jbarrya10@yahoo.com" userId="S::urn:spo:guest#jbarrya10@yahoo.com::" providerId="AD" clId="Web-{F13B1557-2A7A-9605-6F46-35027A8E946D}" dt="2022-06-01T15:15:56.267" v="1343" actId="20577"/>
          <ac:spMkLst>
            <pc:docMk/>
            <pc:sldMk cId="1438532957" sldId="370"/>
            <ac:spMk id="3" creationId="{01C8D070-BD06-F211-A2C8-7AB908DAD281}"/>
          </ac:spMkLst>
        </pc:spChg>
      </pc:sldChg>
      <pc:sldChg chg="modSp new">
        <pc:chgData name="jbarrya10@yahoo.com" userId="S::urn:spo:guest#jbarrya10@yahoo.com::" providerId="AD" clId="Web-{F13B1557-2A7A-9605-6F46-35027A8E946D}" dt="2022-06-01T15:24:26.547" v="1519" actId="20577"/>
        <pc:sldMkLst>
          <pc:docMk/>
          <pc:sldMk cId="3600382401" sldId="371"/>
        </pc:sldMkLst>
        <pc:spChg chg="mod">
          <ac:chgData name="jbarrya10@yahoo.com" userId="S::urn:spo:guest#jbarrya10@yahoo.com::" providerId="AD" clId="Web-{F13B1557-2A7A-9605-6F46-35027A8E946D}" dt="2022-06-01T15:17:32.676" v="1350" actId="20577"/>
          <ac:spMkLst>
            <pc:docMk/>
            <pc:sldMk cId="3600382401" sldId="371"/>
            <ac:spMk id="2" creationId="{ED871D4E-CCB1-481D-311C-5E6B1E5E2284}"/>
          </ac:spMkLst>
        </pc:spChg>
        <pc:spChg chg="mod">
          <ac:chgData name="jbarrya10@yahoo.com" userId="S::urn:spo:guest#jbarrya10@yahoo.com::" providerId="AD" clId="Web-{F13B1557-2A7A-9605-6F46-35027A8E946D}" dt="2022-06-01T15:24:26.547" v="1519" actId="20577"/>
          <ac:spMkLst>
            <pc:docMk/>
            <pc:sldMk cId="3600382401" sldId="371"/>
            <ac:spMk id="3" creationId="{888253E4-EDFC-9367-CCA3-C4EC10500175}"/>
          </ac:spMkLst>
        </pc:spChg>
      </pc:sldChg>
    </pc:docChg>
  </pc:docChgLst>
  <pc:docChgLst>
    <pc:chgData name="jbarrya10@yahoo.com" userId="S::urn:spo:guest#jbarrya10@yahoo.com::" providerId="AD" clId="Web-{E53A4536-0E46-AC69-1BE2-93C70EC0B275}"/>
    <pc:docChg chg="addSld delSld modSld">
      <pc:chgData name="jbarrya10@yahoo.com" userId="S::urn:spo:guest#jbarrya10@yahoo.com::" providerId="AD" clId="Web-{E53A4536-0E46-AC69-1BE2-93C70EC0B275}" dt="2022-06-01T19:57:28.200" v="1891"/>
      <pc:docMkLst>
        <pc:docMk/>
      </pc:docMkLst>
      <pc:sldChg chg="modSp">
        <pc:chgData name="jbarrya10@yahoo.com" userId="S::urn:spo:guest#jbarrya10@yahoo.com::" providerId="AD" clId="Web-{E53A4536-0E46-AC69-1BE2-93C70EC0B275}" dt="2022-06-01T18:46:08.047" v="25" actId="20577"/>
        <pc:sldMkLst>
          <pc:docMk/>
          <pc:sldMk cId="1992805741" sldId="257"/>
        </pc:sldMkLst>
        <pc:spChg chg="mod">
          <ac:chgData name="jbarrya10@yahoo.com" userId="S::urn:spo:guest#jbarrya10@yahoo.com::" providerId="AD" clId="Web-{E53A4536-0E46-AC69-1BE2-93C70EC0B275}" dt="2022-06-01T18:46:08.047" v="25" actId="20577"/>
          <ac:spMkLst>
            <pc:docMk/>
            <pc:sldMk cId="1992805741" sldId="257"/>
            <ac:spMk id="2" creationId="{665A4A54-C743-B648-9707-7C557037BEC2}"/>
          </ac:spMkLst>
        </pc:spChg>
      </pc:sldChg>
      <pc:sldChg chg="del">
        <pc:chgData name="jbarrya10@yahoo.com" userId="S::urn:spo:guest#jbarrya10@yahoo.com::" providerId="AD" clId="Web-{E53A4536-0E46-AC69-1BE2-93C70EC0B275}" dt="2022-06-01T19:57:14.590" v="1882"/>
        <pc:sldMkLst>
          <pc:docMk/>
          <pc:sldMk cId="1913150799" sldId="338"/>
        </pc:sldMkLst>
      </pc:sldChg>
      <pc:sldChg chg="del">
        <pc:chgData name="jbarrya10@yahoo.com" userId="S::urn:spo:guest#jbarrya10@yahoo.com::" providerId="AD" clId="Web-{E53A4536-0E46-AC69-1BE2-93C70EC0B275}" dt="2022-06-01T19:57:28.200" v="1891"/>
        <pc:sldMkLst>
          <pc:docMk/>
          <pc:sldMk cId="4292214520" sldId="343"/>
        </pc:sldMkLst>
      </pc:sldChg>
      <pc:sldChg chg="del">
        <pc:chgData name="jbarrya10@yahoo.com" userId="S::urn:spo:guest#jbarrya10@yahoo.com::" providerId="AD" clId="Web-{E53A4536-0E46-AC69-1BE2-93C70EC0B275}" dt="2022-06-01T19:57:22.434" v="1888"/>
        <pc:sldMkLst>
          <pc:docMk/>
          <pc:sldMk cId="2024364015" sldId="345"/>
        </pc:sldMkLst>
      </pc:sldChg>
      <pc:sldChg chg="del">
        <pc:chgData name="jbarrya10@yahoo.com" userId="S::urn:spo:guest#jbarrya10@yahoo.com::" providerId="AD" clId="Web-{E53A4536-0E46-AC69-1BE2-93C70EC0B275}" dt="2022-06-01T19:57:15.746" v="1883"/>
        <pc:sldMkLst>
          <pc:docMk/>
          <pc:sldMk cId="2130743780" sldId="359"/>
        </pc:sldMkLst>
      </pc:sldChg>
      <pc:sldChg chg="del">
        <pc:chgData name="jbarrya10@yahoo.com" userId="S::urn:spo:guest#jbarrya10@yahoo.com::" providerId="AD" clId="Web-{E53A4536-0E46-AC69-1BE2-93C70EC0B275}" dt="2022-06-01T19:57:16.778" v="1884"/>
        <pc:sldMkLst>
          <pc:docMk/>
          <pc:sldMk cId="3852714736" sldId="360"/>
        </pc:sldMkLst>
      </pc:sldChg>
      <pc:sldChg chg="del">
        <pc:chgData name="jbarrya10@yahoo.com" userId="S::urn:spo:guest#jbarrya10@yahoo.com::" providerId="AD" clId="Web-{E53A4536-0E46-AC69-1BE2-93C70EC0B275}" dt="2022-06-01T19:57:18.340" v="1885"/>
        <pc:sldMkLst>
          <pc:docMk/>
          <pc:sldMk cId="2294337439" sldId="361"/>
        </pc:sldMkLst>
      </pc:sldChg>
      <pc:sldChg chg="del">
        <pc:chgData name="jbarrya10@yahoo.com" userId="S::urn:spo:guest#jbarrya10@yahoo.com::" providerId="AD" clId="Web-{E53A4536-0E46-AC69-1BE2-93C70EC0B275}" dt="2022-06-01T19:57:20.325" v="1886"/>
        <pc:sldMkLst>
          <pc:docMk/>
          <pc:sldMk cId="3200437502" sldId="362"/>
        </pc:sldMkLst>
      </pc:sldChg>
      <pc:sldChg chg="del">
        <pc:chgData name="jbarrya10@yahoo.com" userId="S::urn:spo:guest#jbarrya10@yahoo.com::" providerId="AD" clId="Web-{E53A4536-0E46-AC69-1BE2-93C70EC0B275}" dt="2022-06-01T19:57:21.231" v="1887"/>
        <pc:sldMkLst>
          <pc:docMk/>
          <pc:sldMk cId="3331285180" sldId="363"/>
        </pc:sldMkLst>
      </pc:sldChg>
      <pc:sldChg chg="del">
        <pc:chgData name="jbarrya10@yahoo.com" userId="S::urn:spo:guest#jbarrya10@yahoo.com::" providerId="AD" clId="Web-{E53A4536-0E46-AC69-1BE2-93C70EC0B275}" dt="2022-06-01T19:57:23.325" v="1889"/>
        <pc:sldMkLst>
          <pc:docMk/>
          <pc:sldMk cId="1939666704" sldId="364"/>
        </pc:sldMkLst>
      </pc:sldChg>
      <pc:sldChg chg="del">
        <pc:chgData name="jbarrya10@yahoo.com" userId="S::urn:spo:guest#jbarrya10@yahoo.com::" providerId="AD" clId="Web-{E53A4536-0E46-AC69-1BE2-93C70EC0B275}" dt="2022-06-01T19:57:24.434" v="1890"/>
        <pc:sldMkLst>
          <pc:docMk/>
          <pc:sldMk cId="335749456" sldId="365"/>
        </pc:sldMkLst>
      </pc:sldChg>
      <pc:sldChg chg="modSp new">
        <pc:chgData name="jbarrya10@yahoo.com" userId="S::urn:spo:guest#jbarrya10@yahoo.com::" providerId="AD" clId="Web-{E53A4536-0E46-AC69-1BE2-93C70EC0B275}" dt="2022-06-01T18:58:27.451" v="216" actId="20577"/>
        <pc:sldMkLst>
          <pc:docMk/>
          <pc:sldMk cId="3132206078" sldId="372"/>
        </pc:sldMkLst>
        <pc:spChg chg="mod">
          <ac:chgData name="jbarrya10@yahoo.com" userId="S::urn:spo:guest#jbarrya10@yahoo.com::" providerId="AD" clId="Web-{E53A4536-0E46-AC69-1BE2-93C70EC0B275}" dt="2022-06-01T18:52:39.539" v="38" actId="20577"/>
          <ac:spMkLst>
            <pc:docMk/>
            <pc:sldMk cId="3132206078" sldId="372"/>
            <ac:spMk id="2" creationId="{2963DC47-96D3-7BF2-CC51-BB0A21B5CD02}"/>
          </ac:spMkLst>
        </pc:spChg>
        <pc:spChg chg="mod">
          <ac:chgData name="jbarrya10@yahoo.com" userId="S::urn:spo:guest#jbarrya10@yahoo.com::" providerId="AD" clId="Web-{E53A4536-0E46-AC69-1BE2-93C70EC0B275}" dt="2022-06-01T18:58:27.451" v="216" actId="20577"/>
          <ac:spMkLst>
            <pc:docMk/>
            <pc:sldMk cId="3132206078" sldId="372"/>
            <ac:spMk id="3" creationId="{63B926B8-09DD-B910-2890-E11BBC94540B}"/>
          </ac:spMkLst>
        </pc:spChg>
      </pc:sldChg>
      <pc:sldChg chg="modSp new">
        <pc:chgData name="jbarrya10@yahoo.com" userId="S::urn:spo:guest#jbarrya10@yahoo.com::" providerId="AD" clId="Web-{E53A4536-0E46-AC69-1BE2-93C70EC0B275}" dt="2022-06-01T19:05:08.897" v="417" actId="20577"/>
        <pc:sldMkLst>
          <pc:docMk/>
          <pc:sldMk cId="446843004" sldId="373"/>
        </pc:sldMkLst>
        <pc:spChg chg="mod">
          <ac:chgData name="jbarrya10@yahoo.com" userId="S::urn:spo:guest#jbarrya10@yahoo.com::" providerId="AD" clId="Web-{E53A4536-0E46-AC69-1BE2-93C70EC0B275}" dt="2022-06-01T18:59:03.500" v="223" actId="20577"/>
          <ac:spMkLst>
            <pc:docMk/>
            <pc:sldMk cId="446843004" sldId="373"/>
            <ac:spMk id="2" creationId="{4AEFFEBE-779C-DE63-2D9C-53242765AF6F}"/>
          </ac:spMkLst>
        </pc:spChg>
        <pc:spChg chg="mod">
          <ac:chgData name="jbarrya10@yahoo.com" userId="S::urn:spo:guest#jbarrya10@yahoo.com::" providerId="AD" clId="Web-{E53A4536-0E46-AC69-1BE2-93C70EC0B275}" dt="2022-06-01T19:05:08.897" v="417" actId="20577"/>
          <ac:spMkLst>
            <pc:docMk/>
            <pc:sldMk cId="446843004" sldId="373"/>
            <ac:spMk id="3" creationId="{6A86C46A-4A84-ACAC-5513-4A64DEF38E1B}"/>
          </ac:spMkLst>
        </pc:spChg>
      </pc:sldChg>
      <pc:sldChg chg="modSp new">
        <pc:chgData name="jbarrya10@yahoo.com" userId="S::urn:spo:guest#jbarrya10@yahoo.com::" providerId="AD" clId="Web-{E53A4536-0E46-AC69-1BE2-93C70EC0B275}" dt="2022-06-01T19:22:12.666" v="730" actId="14100"/>
        <pc:sldMkLst>
          <pc:docMk/>
          <pc:sldMk cId="3886182555" sldId="374"/>
        </pc:sldMkLst>
        <pc:spChg chg="mod">
          <ac:chgData name="jbarrya10@yahoo.com" userId="S::urn:spo:guest#jbarrya10@yahoo.com::" providerId="AD" clId="Web-{E53A4536-0E46-AC69-1BE2-93C70EC0B275}" dt="2022-06-01T19:06:56.857" v="430" actId="20577"/>
          <ac:spMkLst>
            <pc:docMk/>
            <pc:sldMk cId="3886182555" sldId="374"/>
            <ac:spMk id="2" creationId="{74850D7E-A6A8-360D-160C-75E472FCCF31}"/>
          </ac:spMkLst>
        </pc:spChg>
        <pc:spChg chg="mod">
          <ac:chgData name="jbarrya10@yahoo.com" userId="S::urn:spo:guest#jbarrya10@yahoo.com::" providerId="AD" clId="Web-{E53A4536-0E46-AC69-1BE2-93C70EC0B275}" dt="2022-06-01T19:22:12.666" v="730" actId="14100"/>
          <ac:spMkLst>
            <pc:docMk/>
            <pc:sldMk cId="3886182555" sldId="374"/>
            <ac:spMk id="3" creationId="{6418A05E-F499-E2B6-3BB4-291F79A949AF}"/>
          </ac:spMkLst>
        </pc:spChg>
      </pc:sldChg>
      <pc:sldChg chg="modSp new">
        <pc:chgData name="jbarrya10@yahoo.com" userId="S::urn:spo:guest#jbarrya10@yahoo.com::" providerId="AD" clId="Web-{E53A4536-0E46-AC69-1BE2-93C70EC0B275}" dt="2022-06-01T19:44:33.810" v="1499" actId="20577"/>
        <pc:sldMkLst>
          <pc:docMk/>
          <pc:sldMk cId="4251962626" sldId="375"/>
        </pc:sldMkLst>
        <pc:spChg chg="mod">
          <ac:chgData name="jbarrya10@yahoo.com" userId="S::urn:spo:guest#jbarrya10@yahoo.com::" providerId="AD" clId="Web-{E53A4536-0E46-AC69-1BE2-93C70EC0B275}" dt="2022-06-01T19:23:01.904" v="745" actId="20577"/>
          <ac:spMkLst>
            <pc:docMk/>
            <pc:sldMk cId="4251962626" sldId="375"/>
            <ac:spMk id="2" creationId="{1A3B50E9-E507-2DDF-E4D7-2F46A7069A37}"/>
          </ac:spMkLst>
        </pc:spChg>
        <pc:spChg chg="mod">
          <ac:chgData name="jbarrya10@yahoo.com" userId="S::urn:spo:guest#jbarrya10@yahoo.com::" providerId="AD" clId="Web-{E53A4536-0E46-AC69-1BE2-93C70EC0B275}" dt="2022-06-01T19:44:33.810" v="1499" actId="20577"/>
          <ac:spMkLst>
            <pc:docMk/>
            <pc:sldMk cId="4251962626" sldId="375"/>
            <ac:spMk id="3" creationId="{2E961372-3614-3176-D059-AF70DA2D3C49}"/>
          </ac:spMkLst>
        </pc:spChg>
      </pc:sldChg>
      <pc:sldChg chg="modSp new">
        <pc:chgData name="jbarrya10@yahoo.com" userId="S::urn:spo:guest#jbarrya10@yahoo.com::" providerId="AD" clId="Web-{E53A4536-0E46-AC69-1BE2-93C70EC0B275}" dt="2022-06-01T19:40:15.591" v="1324" actId="20577"/>
        <pc:sldMkLst>
          <pc:docMk/>
          <pc:sldMk cId="2990429912" sldId="376"/>
        </pc:sldMkLst>
        <pc:spChg chg="mod">
          <ac:chgData name="jbarrya10@yahoo.com" userId="S::urn:spo:guest#jbarrya10@yahoo.com::" providerId="AD" clId="Web-{E53A4536-0E46-AC69-1BE2-93C70EC0B275}" dt="2022-06-01T19:36:04.436" v="1160" actId="20577"/>
          <ac:spMkLst>
            <pc:docMk/>
            <pc:sldMk cId="2990429912" sldId="376"/>
            <ac:spMk id="2" creationId="{71FF39E0-AFC1-5947-76FB-3A34446A29D0}"/>
          </ac:spMkLst>
        </pc:spChg>
        <pc:spChg chg="mod">
          <ac:chgData name="jbarrya10@yahoo.com" userId="S::urn:spo:guest#jbarrya10@yahoo.com::" providerId="AD" clId="Web-{E53A4536-0E46-AC69-1BE2-93C70EC0B275}" dt="2022-06-01T19:40:15.591" v="1324" actId="20577"/>
          <ac:spMkLst>
            <pc:docMk/>
            <pc:sldMk cId="2990429912" sldId="376"/>
            <ac:spMk id="3" creationId="{2FD838FF-3A04-8A57-9662-7072F68EB0EA}"/>
          </ac:spMkLst>
        </pc:spChg>
      </pc:sldChg>
      <pc:sldChg chg="modSp new">
        <pc:chgData name="jbarrya10@yahoo.com" userId="S::urn:spo:guest#jbarrya10@yahoo.com::" providerId="AD" clId="Web-{E53A4536-0E46-AC69-1BE2-93C70EC0B275}" dt="2022-06-01T19:43:44.979" v="1495" actId="20577"/>
        <pc:sldMkLst>
          <pc:docMk/>
          <pc:sldMk cId="1311106677" sldId="377"/>
        </pc:sldMkLst>
        <pc:spChg chg="mod">
          <ac:chgData name="jbarrya10@yahoo.com" userId="S::urn:spo:guest#jbarrya10@yahoo.com::" providerId="AD" clId="Web-{E53A4536-0E46-AC69-1BE2-93C70EC0B275}" dt="2022-06-01T19:41:02.047" v="1350" actId="20577"/>
          <ac:spMkLst>
            <pc:docMk/>
            <pc:sldMk cId="1311106677" sldId="377"/>
            <ac:spMk id="2" creationId="{B0432B50-D039-FF31-7BE9-CE1539CC9044}"/>
          </ac:spMkLst>
        </pc:spChg>
        <pc:spChg chg="mod">
          <ac:chgData name="jbarrya10@yahoo.com" userId="S::urn:spo:guest#jbarrya10@yahoo.com::" providerId="AD" clId="Web-{E53A4536-0E46-AC69-1BE2-93C70EC0B275}" dt="2022-06-01T19:43:44.979" v="1495" actId="20577"/>
          <ac:spMkLst>
            <pc:docMk/>
            <pc:sldMk cId="1311106677" sldId="377"/>
            <ac:spMk id="3" creationId="{60811DDF-8DBD-EA8C-08D1-22F88E6006AF}"/>
          </ac:spMkLst>
        </pc:spChg>
      </pc:sldChg>
      <pc:sldChg chg="modSp new">
        <pc:chgData name="jbarrya10@yahoo.com" userId="S::urn:spo:guest#jbarrya10@yahoo.com::" providerId="AD" clId="Web-{E53A4536-0E46-AC69-1BE2-93C70EC0B275}" dt="2022-06-01T19:51:14.412" v="1703" actId="20577"/>
        <pc:sldMkLst>
          <pc:docMk/>
          <pc:sldMk cId="2333641581" sldId="378"/>
        </pc:sldMkLst>
        <pc:spChg chg="mod">
          <ac:chgData name="jbarrya10@yahoo.com" userId="S::urn:spo:guest#jbarrya10@yahoo.com::" providerId="AD" clId="Web-{E53A4536-0E46-AC69-1BE2-93C70EC0B275}" dt="2022-06-01T19:45:40.251" v="1509" actId="20577"/>
          <ac:spMkLst>
            <pc:docMk/>
            <pc:sldMk cId="2333641581" sldId="378"/>
            <ac:spMk id="2" creationId="{9E51200D-2D7D-7902-F5B8-3F7561E68E8D}"/>
          </ac:spMkLst>
        </pc:spChg>
        <pc:spChg chg="mod">
          <ac:chgData name="jbarrya10@yahoo.com" userId="S::urn:spo:guest#jbarrya10@yahoo.com::" providerId="AD" clId="Web-{E53A4536-0E46-AC69-1BE2-93C70EC0B275}" dt="2022-06-01T19:51:14.412" v="1703" actId="20577"/>
          <ac:spMkLst>
            <pc:docMk/>
            <pc:sldMk cId="2333641581" sldId="378"/>
            <ac:spMk id="3" creationId="{B365568D-EFFA-18F0-9D26-2842B012656C}"/>
          </ac:spMkLst>
        </pc:spChg>
      </pc:sldChg>
      <pc:sldChg chg="modSp new">
        <pc:chgData name="jbarrya10@yahoo.com" userId="S::urn:spo:guest#jbarrya10@yahoo.com::" providerId="AD" clId="Web-{E53A4536-0E46-AC69-1BE2-93C70EC0B275}" dt="2022-06-01T19:57:11.199" v="1881" actId="20577"/>
        <pc:sldMkLst>
          <pc:docMk/>
          <pc:sldMk cId="538970213" sldId="379"/>
        </pc:sldMkLst>
        <pc:spChg chg="mod">
          <ac:chgData name="jbarrya10@yahoo.com" userId="S::urn:spo:guest#jbarrya10@yahoo.com::" providerId="AD" clId="Web-{E53A4536-0E46-AC69-1BE2-93C70EC0B275}" dt="2022-06-01T19:52:16.119" v="1712" actId="20577"/>
          <ac:spMkLst>
            <pc:docMk/>
            <pc:sldMk cId="538970213" sldId="379"/>
            <ac:spMk id="2" creationId="{ADD061A7-A6B1-44B9-0D3E-C2C48E47B5E7}"/>
          </ac:spMkLst>
        </pc:spChg>
        <pc:spChg chg="mod">
          <ac:chgData name="jbarrya10@yahoo.com" userId="S::urn:spo:guest#jbarrya10@yahoo.com::" providerId="AD" clId="Web-{E53A4536-0E46-AC69-1BE2-93C70EC0B275}" dt="2022-06-01T19:57:11.199" v="1881" actId="20577"/>
          <ac:spMkLst>
            <pc:docMk/>
            <pc:sldMk cId="538970213" sldId="379"/>
            <ac:spMk id="3" creationId="{E200C75F-E6A2-0359-EE50-871F8F3B16B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E526-42A4-D341-BD7B-C1AD4EBB9EDB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994C-3E22-1043-AE01-78567095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5397"/>
            <a:ext cx="6858000" cy="9795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3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A4A54-C743-B648-9707-7C557037BE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Being a Healthy Consumer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7C76BC-B654-7C43-B829-7F8A9EA03B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Live Well: Foundations of High School Health</a:t>
            </a:r>
          </a:p>
          <a:p>
            <a:r>
              <a:rPr lang="en-US" dirty="0"/>
              <a:t>Chapter 2, Lesson 4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2805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3DC47-96D3-7BF2-CC51-BB0A21B5C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Finding Products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926B8-09DD-B910-2890-E11BBC945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600" dirty="0">
                <a:cs typeface="Arial"/>
              </a:rPr>
              <a:t>Many of the health care products you need can be found in drugstores and in large grocery stores and department stores.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Many of these stores also have in-store pharmacies. A </a:t>
            </a:r>
            <a:r>
              <a:rPr lang="en-US" sz="2600" b="1" dirty="0">
                <a:solidFill>
                  <a:schemeClr val="tx1"/>
                </a:solidFill>
                <a:cs typeface="Arial"/>
              </a:rPr>
              <a:t>pharmacy</a:t>
            </a:r>
            <a:r>
              <a:rPr lang="en-US" sz="2600" dirty="0">
                <a:solidFill>
                  <a:schemeClr val="tx1"/>
                </a:solidFill>
                <a:cs typeface="Arial"/>
              </a:rPr>
              <a:t> is a store that sells legal prescription and nonprescription drugs.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Online retailers and drugstores can also provide these products. 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Online sites may use tricks and expensive advertisements to get you to buy their products.</a:t>
            </a:r>
          </a:p>
        </p:txBody>
      </p:sp>
    </p:spTree>
    <p:extLst>
      <p:ext uri="{BB962C8B-B14F-4D97-AF65-F5344CB8AC3E}">
        <p14:creationId xmlns:p14="http://schemas.microsoft.com/office/powerpoint/2010/main" val="3132206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FFEBE-779C-DE63-2D9C-53242765A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Product Labels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6C46A-4A84-ACAC-5513-4A64DEF38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cs typeface="Arial"/>
              </a:rPr>
              <a:t>Labels on health care products tell you the amount in the container, how much to use or take at one time, and what the ingredients are.</a:t>
            </a:r>
          </a:p>
          <a:p>
            <a:r>
              <a:rPr lang="en-US" sz="2400" dirty="0">
                <a:cs typeface="Arial"/>
              </a:rPr>
              <a:t>With many health-related products, the label also identifies the amount of an active ingredient the product has.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The </a:t>
            </a:r>
            <a:r>
              <a:rPr lang="en-US" b="1" dirty="0">
                <a:solidFill>
                  <a:schemeClr val="tx1"/>
                </a:solidFill>
                <a:cs typeface="Arial"/>
              </a:rPr>
              <a:t>active ingredient</a:t>
            </a:r>
            <a:r>
              <a:rPr lang="en-US" dirty="0">
                <a:solidFill>
                  <a:schemeClr val="tx1"/>
                </a:solidFill>
                <a:cs typeface="Arial"/>
              </a:rPr>
              <a:t> is the chemical or drug in a product responsible for the desired effect.</a:t>
            </a:r>
          </a:p>
          <a:p>
            <a:r>
              <a:rPr lang="en-US" sz="2400" dirty="0">
                <a:solidFill>
                  <a:schemeClr val="tx1"/>
                </a:solidFill>
                <a:cs typeface="Arial"/>
              </a:rPr>
              <a:t>Self-care and health care product labels also contain a variety of other symbols to help you make consumer decisions that align with your values.</a:t>
            </a:r>
          </a:p>
        </p:txBody>
      </p:sp>
    </p:spTree>
    <p:extLst>
      <p:ext uri="{BB962C8B-B14F-4D97-AF65-F5344CB8AC3E}">
        <p14:creationId xmlns:p14="http://schemas.microsoft.com/office/powerpoint/2010/main" val="446843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50D7E-A6A8-360D-160C-75E472FCC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U.S. Health Care System and Health Insurance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8A05E-F499-E2B6-3BB4-291F79A94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961856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cs typeface="Arial"/>
              </a:rPr>
              <a:t>A health system, also called a </a:t>
            </a:r>
            <a:r>
              <a:rPr lang="en-US" sz="2400" b="1" dirty="0">
                <a:cs typeface="Arial"/>
              </a:rPr>
              <a:t>health care system</a:t>
            </a:r>
            <a:r>
              <a:rPr lang="en-US" sz="2400" dirty="0">
                <a:cs typeface="Arial"/>
              </a:rPr>
              <a:t>, is the organization of people, institutions, and resources that deliver health care services to meet the health needs of target populations.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Most Americans have some form of </a:t>
            </a:r>
            <a:r>
              <a:rPr lang="en-US" b="1" dirty="0">
                <a:solidFill>
                  <a:schemeClr val="tx1"/>
                </a:solidFill>
                <a:cs typeface="Arial"/>
              </a:rPr>
              <a:t>health insurance</a:t>
            </a:r>
            <a:r>
              <a:rPr lang="en-US" dirty="0">
                <a:solidFill>
                  <a:schemeClr val="tx1"/>
                </a:solidFill>
                <a:cs typeface="Arial"/>
              </a:rPr>
              <a:t>. 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Health insurance provides financial coverage for all or some medical-related expenses, in exchange for individuals paying a monthly fee, or premium.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Government programs, such as Medicaid and Medicare, provide health coverage to vulnerable groups.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6182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B50E9-E507-2DDF-E4D7-2F46A7069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Private and Public Health Insurance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61372-3614-3176-D059-AF70DA2D3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>
                <a:cs typeface="Arial"/>
              </a:rPr>
              <a:t>Over half of Americans have private health insurance that is often offered through their employer.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In most cases, both the employer and employee pay a monthly fee, or premium, into a private system.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In exchange, they receive access to designated health care providers and their services.</a:t>
            </a:r>
          </a:p>
          <a:p>
            <a:r>
              <a:rPr lang="en-US" sz="2400" dirty="0">
                <a:cs typeface="Arial"/>
              </a:rPr>
              <a:t>With public, or government-sponsored, health insurance, an individual pays into a government account and has access to facilities and services that accept payment from these plans.</a:t>
            </a:r>
          </a:p>
        </p:txBody>
      </p:sp>
    </p:spTree>
    <p:extLst>
      <p:ext uri="{BB962C8B-B14F-4D97-AF65-F5344CB8AC3E}">
        <p14:creationId xmlns:p14="http://schemas.microsoft.com/office/powerpoint/2010/main" val="4251962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F39E0-AFC1-5947-76FB-3A34446A2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Consumer Rights and Responsibilities </a:t>
            </a:r>
            <a:r>
              <a:rPr lang="en-US" sz="2400" i="1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838FF-3A04-8A57-9662-7072F68EB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600" dirty="0">
                <a:cs typeface="Arial"/>
              </a:rPr>
              <a:t>As a health care consumer, you have some responsibilities as well as some rights. It is important to keep these in mind when you are unhappy about a service or produce.</a:t>
            </a:r>
            <a:endParaRPr lang="en-US" sz="2600" dirty="0"/>
          </a:p>
          <a:p>
            <a:r>
              <a:rPr lang="en-US" sz="2600" dirty="0">
                <a:solidFill>
                  <a:srgbClr val="404000"/>
                </a:solidFill>
                <a:cs typeface="Arial"/>
              </a:rPr>
              <a:t>You have a responsibility to do the following: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Be honest and forthcoming with health care providers.</a:t>
            </a:r>
            <a:endParaRPr lang="en-US" sz="2600" dirty="0">
              <a:solidFill>
                <a:schemeClr val="tx1"/>
              </a:solidFill>
            </a:endParaRP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Provide an accurate and complete medical history.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Ask questions when you are confused or have a concern.</a:t>
            </a:r>
          </a:p>
          <a:p>
            <a:pPr marL="457200" lvl="1" indent="0" algn="r">
              <a:buNone/>
            </a:pPr>
            <a:r>
              <a:rPr lang="en-US" sz="1400" i="1" dirty="0">
                <a:solidFill>
                  <a:schemeClr val="tx1"/>
                </a:solidFill>
                <a:latin typeface="Helvetica" pitchFamily="2" charset="0"/>
                <a:cs typeface="Arial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2990429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32B50-D039-FF31-7BE9-CE1539CC9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Consumer Rights and Responsibilities </a:t>
            </a:r>
            <a:r>
              <a:rPr lang="en-US" sz="2400" i="1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11DDF-8DBD-EA8C-08D1-22F88E600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Arial"/>
              </a:rPr>
              <a:t>You have the right to the following: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Accurate and easily understood information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A choice of health care providers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Emergency care whenever needed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Participate in your medical decisions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Be treated with respect and with nondiscriminatory care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Confidentiality of your medical information and care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A fair, fast, and objective review of complaints against a provider or facility</a:t>
            </a:r>
          </a:p>
        </p:txBody>
      </p:sp>
    </p:spTree>
    <p:extLst>
      <p:ext uri="{BB962C8B-B14F-4D97-AF65-F5344CB8AC3E}">
        <p14:creationId xmlns:p14="http://schemas.microsoft.com/office/powerpoint/2010/main" val="1311106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1200D-2D7D-7902-F5B8-3F7561E68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Using Assertive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5568D-EFFA-18F0-9D26-2842B0126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600" dirty="0">
                <a:cs typeface="Arial"/>
              </a:rPr>
              <a:t>Sometimes you will not be happy with your medical care. When this happens, it is important for you to speak up in a respectful and effective way.</a:t>
            </a:r>
          </a:p>
          <a:p>
            <a:r>
              <a:rPr lang="en-US" sz="2600" dirty="0">
                <a:cs typeface="Arial"/>
              </a:rPr>
              <a:t>Learning to be assertive in your communication can help. 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Being </a:t>
            </a:r>
            <a:r>
              <a:rPr lang="en-US" sz="2600" b="1" dirty="0">
                <a:solidFill>
                  <a:schemeClr val="tx1"/>
                </a:solidFill>
                <a:cs typeface="Arial"/>
              </a:rPr>
              <a:t>assertive</a:t>
            </a:r>
            <a:r>
              <a:rPr lang="en-US" sz="2600" dirty="0">
                <a:solidFill>
                  <a:schemeClr val="tx1"/>
                </a:solidFill>
                <a:cs typeface="Arial"/>
              </a:rPr>
              <a:t> means communicating your feelings and needs directly without offending others.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One of the best ways to learn assertive communication is to practice using </a:t>
            </a:r>
            <a:r>
              <a:rPr lang="en-US" sz="2600" i="1" dirty="0">
                <a:solidFill>
                  <a:schemeClr val="tx1"/>
                </a:solidFill>
                <a:cs typeface="Arial"/>
              </a:rPr>
              <a:t>I</a:t>
            </a:r>
            <a:r>
              <a:rPr lang="en-US" sz="2600" dirty="0">
                <a:solidFill>
                  <a:schemeClr val="tx1"/>
                </a:solidFill>
                <a:cs typeface="Arial"/>
              </a:rPr>
              <a:t> messages.</a:t>
            </a:r>
          </a:p>
        </p:txBody>
      </p:sp>
    </p:spTree>
    <p:extLst>
      <p:ext uri="{BB962C8B-B14F-4D97-AF65-F5344CB8AC3E}">
        <p14:creationId xmlns:p14="http://schemas.microsoft.com/office/powerpoint/2010/main" val="2333641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061A7-A6B1-44B9-0D3E-C2C48E47B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Skill-Building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0C75F-E6A2-0359-EE50-871F8F3B1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Arial"/>
              </a:rPr>
              <a:t>Imagine you bought acne cream at the local drug store. When you used it, you noticed that your face got a little bit red and the skin was dry and flaky the next day. </a:t>
            </a:r>
          </a:p>
          <a:p>
            <a:r>
              <a:rPr lang="en-US" dirty="0">
                <a:cs typeface="Arial"/>
              </a:rPr>
              <a:t>After three days of trying the cream, your acne wasn’t better. The package claimed it could clear up pimples in 24 hours.</a:t>
            </a:r>
          </a:p>
          <a:p>
            <a:r>
              <a:rPr lang="en-US" dirty="0">
                <a:cs typeface="Arial"/>
              </a:rPr>
              <a:t>Imagine what you would say to the maker of the acne cream. Use the assertiveness technique in this chapter to express your concerns.</a:t>
            </a:r>
          </a:p>
        </p:txBody>
      </p:sp>
    </p:spTree>
    <p:extLst>
      <p:ext uri="{BB962C8B-B14F-4D97-AF65-F5344CB8AC3E}">
        <p14:creationId xmlns:p14="http://schemas.microsoft.com/office/powerpoint/2010/main" val="538970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0711-5F9E-414D-82E6-956438BC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0B38-CE66-89E9-091C-BB3EF290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When was the last time you used a health care service like seeing a doctor or dentist or being treated in a hospital or clinic? </a:t>
            </a:r>
            <a:endParaRPr lang="en-US" dirty="0"/>
          </a:p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Describe where you went and what type of health care professional you saw.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604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E390-AACD-958D-8B14-3F2DAB91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 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B1E4-F71B-9966-0D75-82BEDFFB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Explain how engaging in self-care behaviors can affect long-term health?</a:t>
            </a:r>
          </a:p>
          <a:p>
            <a:r>
              <a:rPr lang="en-US" dirty="0">
                <a:cs typeface="Arial"/>
              </a:rPr>
              <a:t>Identify six things that are part of your medical history?</a:t>
            </a:r>
          </a:p>
          <a:p>
            <a:r>
              <a:rPr lang="en-US" dirty="0">
                <a:cs typeface="Arial"/>
              </a:rPr>
              <a:t>Analyze the relationship between having health insurance and access to medical care?</a:t>
            </a:r>
          </a:p>
          <a:p>
            <a:r>
              <a:rPr lang="en-US" dirty="0">
                <a:cs typeface="Arial"/>
              </a:rPr>
              <a:t>Demonstrate the use of </a:t>
            </a:r>
            <a:r>
              <a:rPr lang="en-US" i="1" dirty="0">
                <a:cs typeface="Arial"/>
              </a:rPr>
              <a:t>I</a:t>
            </a:r>
            <a:r>
              <a:rPr lang="en-US" dirty="0">
                <a:cs typeface="Arial"/>
              </a:rPr>
              <a:t> statements when using assertive communication?</a:t>
            </a:r>
          </a:p>
        </p:txBody>
      </p:sp>
    </p:spTree>
    <p:extLst>
      <p:ext uri="{BB962C8B-B14F-4D97-AF65-F5344CB8AC3E}">
        <p14:creationId xmlns:p14="http://schemas.microsoft.com/office/powerpoint/2010/main" val="16807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31390-8702-C34D-AC14-FA6ACE5B4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Managing Your Own </a:t>
            </a:r>
            <a:br>
              <a:rPr lang="en-US" sz="4000" dirty="0"/>
            </a:br>
            <a:r>
              <a:rPr lang="en-US" sz="4000" dirty="0"/>
              <a:t>Self-Care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B0083-3E1B-0E4F-AF50-A9490BED2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200" dirty="0">
                <a:solidFill>
                  <a:srgbClr val="404000"/>
                </a:solidFill>
                <a:cs typeface="Arial"/>
              </a:rPr>
              <a:t>A big part of being a good health care consumer is knowing when you need to seek help or when you can engage in self-care.</a:t>
            </a:r>
            <a:endParaRPr lang="en-US" sz="2200" dirty="0"/>
          </a:p>
          <a:p>
            <a:r>
              <a:rPr lang="en-US" sz="2200" b="1" dirty="0">
                <a:solidFill>
                  <a:srgbClr val="404000"/>
                </a:solidFill>
                <a:cs typeface="Arial"/>
              </a:rPr>
              <a:t>Self-care</a:t>
            </a:r>
            <a:r>
              <a:rPr lang="en-US" sz="2200" dirty="0">
                <a:solidFill>
                  <a:srgbClr val="404000"/>
                </a:solidFill>
                <a:cs typeface="Arial"/>
              </a:rPr>
              <a:t> involves all the decisions you make and the actions you take to maintain your health. It includes the following:</a:t>
            </a:r>
          </a:p>
          <a:p>
            <a:pPr lvl="1"/>
            <a:r>
              <a:rPr lang="en-US" sz="2200" dirty="0">
                <a:solidFill>
                  <a:schemeClr val="tx1"/>
                </a:solidFill>
                <a:cs typeface="Arial"/>
              </a:rPr>
              <a:t>Knowing how to make basic consumer decisions for over-the-counter medicines and first aid supplies</a:t>
            </a:r>
            <a:endParaRPr lang="en-US" sz="2200" dirty="0">
              <a:solidFill>
                <a:schemeClr val="tx1"/>
              </a:solidFill>
            </a:endParaRPr>
          </a:p>
          <a:p>
            <a:pPr lvl="1"/>
            <a:r>
              <a:rPr lang="en-US" sz="2200" dirty="0">
                <a:solidFill>
                  <a:schemeClr val="tx1"/>
                </a:solidFill>
                <a:cs typeface="Arial"/>
              </a:rPr>
              <a:t>Performing regular self-screening for skin, breast, and testicular cancers</a:t>
            </a:r>
            <a:endParaRPr lang="en-US" sz="2200" dirty="0">
              <a:solidFill>
                <a:schemeClr val="tx1"/>
              </a:solidFill>
            </a:endParaRPr>
          </a:p>
          <a:p>
            <a:pPr lvl="1"/>
            <a:r>
              <a:rPr lang="en-US" sz="2200" dirty="0">
                <a:solidFill>
                  <a:schemeClr val="tx1"/>
                </a:solidFill>
                <a:cs typeface="Arial"/>
              </a:rPr>
              <a:t>Knowing how to access medical care and follow medical advice after seeing a health care professional</a:t>
            </a:r>
            <a:endParaRPr lang="en-US" sz="2200" i="1" dirty="0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9842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0E4E1-1936-8004-17DE-240D94895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Knowing Your </a:t>
            </a:r>
            <a:br>
              <a:rPr lang="en-US" dirty="0"/>
            </a:br>
            <a:r>
              <a:rPr lang="en-US" dirty="0"/>
              <a:t>Medical History </a:t>
            </a:r>
            <a:r>
              <a:rPr lang="en-US" sz="2400" i="1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288B2-FA6D-6F6D-F0B5-D098204B8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Arial"/>
              </a:rPr>
              <a:t>Keeping track of your medical history is important for taking care of yourself and being a good health care consumer.</a:t>
            </a:r>
          </a:p>
          <a:p>
            <a:r>
              <a:rPr lang="en-US" dirty="0">
                <a:cs typeface="Arial"/>
              </a:rPr>
              <a:t>Your medical history can inform decisions you and your health care team make.</a:t>
            </a:r>
          </a:p>
          <a:p>
            <a:r>
              <a:rPr lang="en-US" dirty="0">
                <a:cs typeface="Arial"/>
              </a:rPr>
              <a:t>You should know or have access to the following: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The name, dose, and reason for taking any medications you’ve used in the past six months</a:t>
            </a:r>
          </a:p>
          <a:p>
            <a:pPr marL="457200" lvl="1" indent="0" algn="r">
              <a:buNone/>
            </a:pPr>
            <a:r>
              <a:rPr lang="en-US" sz="1400" i="1" dirty="0">
                <a:solidFill>
                  <a:schemeClr val="tx1"/>
                </a:solidFill>
                <a:latin typeface="Helvetica" pitchFamily="2" charset="0"/>
                <a:cs typeface="Arial"/>
              </a:rPr>
              <a:t>(continued)</a:t>
            </a:r>
            <a:endParaRPr lang="en-US" dirty="0">
              <a:solidFill>
                <a:schemeClr val="tx1"/>
              </a:solidFill>
              <a:latin typeface="Helvetica" pitchFamily="2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2575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A9DE5-CC0F-4E9C-68E2-F10EE0C2D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Knowing Your </a:t>
            </a:r>
            <a:br>
              <a:rPr lang="en-US" dirty="0"/>
            </a:br>
            <a:r>
              <a:rPr lang="en-US" dirty="0"/>
              <a:t>Medical History </a:t>
            </a:r>
            <a:r>
              <a:rPr lang="en-US" sz="2400" i="1" dirty="0"/>
              <a:t>(2 of 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52538-2766-BB98-CD58-94A7B8E93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Arial"/>
              </a:rPr>
              <a:t>You should know or have access to the following: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A list of all over-the-counter medicines, vitamins, or supplements you have used in the past six months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Any known allergies to medications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All shots (vaccinations) you have had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Any past major medical events you have had (such as surgery or hospitalization)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Your family history of heart disease, cancer, and other diseases</a:t>
            </a:r>
          </a:p>
        </p:txBody>
      </p:sp>
    </p:spTree>
    <p:extLst>
      <p:ext uri="{BB962C8B-B14F-4D97-AF65-F5344CB8AC3E}">
        <p14:creationId xmlns:p14="http://schemas.microsoft.com/office/powerpoint/2010/main" val="1926355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A9D7E-DFC6-7F75-5A97-A58365171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Routine Medical Screens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3D6A3-D45E-B94F-06F9-F23E30E3E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dirty="0">
                <a:cs typeface="Arial"/>
              </a:rPr>
              <a:t>One of the most important self-care practices is to get regular physical exams and medical screenings.</a:t>
            </a:r>
          </a:p>
          <a:p>
            <a:r>
              <a:rPr lang="en-US" dirty="0">
                <a:cs typeface="Arial"/>
              </a:rPr>
              <a:t>It is recommended that everyone over two years old see their doctor once a year for a basic exam. In these exams, the doctor will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check your vital signs (like heart rate and blood pressure);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examine your ears, skin, nails, and eyes; and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conduct screenings for diseases such as cancer (when you are older).</a:t>
            </a:r>
          </a:p>
        </p:txBody>
      </p:sp>
    </p:spTree>
    <p:extLst>
      <p:ext uri="{BB962C8B-B14F-4D97-AF65-F5344CB8AC3E}">
        <p14:creationId xmlns:p14="http://schemas.microsoft.com/office/powerpoint/2010/main" val="1437206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54C2C-3892-A88C-A768-C663E8F20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Self-Examinations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8D070-BD06-F211-A2C8-7AB908DAD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When you do regular self-exams, you can catch changes early, which can lead to early detection of diseases. 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Cancers detected early and treated quickly often result in a better outcome and longer survival.</a:t>
            </a: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Most self-exams should be done every 30 days, including: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breast self-exams and 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testicular self-exams.</a:t>
            </a:r>
          </a:p>
        </p:txBody>
      </p:sp>
    </p:spTree>
    <p:extLst>
      <p:ext uri="{BB962C8B-B14F-4D97-AF65-F5344CB8AC3E}">
        <p14:creationId xmlns:p14="http://schemas.microsoft.com/office/powerpoint/2010/main" val="1438532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71D4E-CCB1-481D-311C-5E6B1E5E2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Being a Health Care Consumer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253E4-EDFC-9367-CCA3-C4EC10500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600" dirty="0">
                <a:cs typeface="Arial"/>
              </a:rPr>
              <a:t>A </a:t>
            </a:r>
            <a:r>
              <a:rPr lang="en-US" sz="2600" b="1" dirty="0">
                <a:cs typeface="Arial"/>
              </a:rPr>
              <a:t>consumer</a:t>
            </a:r>
            <a:r>
              <a:rPr lang="en-US" sz="2600" dirty="0">
                <a:cs typeface="Arial"/>
              </a:rPr>
              <a:t> is someone who uses a product or service. We are all consumers.</a:t>
            </a:r>
          </a:p>
          <a:p>
            <a:r>
              <a:rPr lang="en-US" sz="2600" dirty="0">
                <a:cs typeface="Arial"/>
              </a:rPr>
              <a:t>When you use medical services, buy a health-related product, select a physician or other medical professional, or go to the dentist, you are being a health care consumer.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Learning basic consumer skills will help you be a healthy consumer later.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A big part of both self-care and being a good health consumer is your ability to select and buy appropriate health care products.</a:t>
            </a:r>
          </a:p>
        </p:txBody>
      </p:sp>
    </p:spTree>
    <p:extLst>
      <p:ext uri="{BB962C8B-B14F-4D97-AF65-F5344CB8AC3E}">
        <p14:creationId xmlns:p14="http://schemas.microsoft.com/office/powerpoint/2010/main" val="3600382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403F"/>
      </a:dk1>
      <a:lt1>
        <a:srgbClr val="FFFFFF"/>
      </a:lt1>
      <a:dk2>
        <a:srgbClr val="404040"/>
      </a:dk2>
      <a:lt2>
        <a:srgbClr val="E7E6E6"/>
      </a:lt2>
      <a:accent1>
        <a:srgbClr val="B80D48"/>
      </a:accent1>
      <a:accent2>
        <a:srgbClr val="F29724"/>
      </a:accent2>
      <a:accent3>
        <a:srgbClr val="2B696C"/>
      </a:accent3>
      <a:accent4>
        <a:srgbClr val="404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B84D7211-432D-1C48-95AA-C31DA750D53E}" vid="{D511F074-A21B-604F-9477-BFEFE8A22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1247</Words>
  <Application>Microsoft Office PowerPoint</Application>
  <PresentationFormat>On-screen Show (4:3)</PresentationFormat>
  <Paragraphs>92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Arial Black</vt:lpstr>
      <vt:lpstr>Arial,Sans-Serif</vt:lpstr>
      <vt:lpstr>Calibri</vt:lpstr>
      <vt:lpstr>Helvetica</vt:lpstr>
      <vt:lpstr>Office Theme</vt:lpstr>
      <vt:lpstr>Being a Healthy Consumer</vt:lpstr>
      <vt:lpstr>Write About It</vt:lpstr>
      <vt:lpstr>Can you . . .  </vt:lpstr>
      <vt:lpstr>Managing Your Own  Self-Care</vt:lpstr>
      <vt:lpstr>Knowing Your  Medical History (1 of 2)</vt:lpstr>
      <vt:lpstr>Knowing Your  Medical History (2 of 2)</vt:lpstr>
      <vt:lpstr>Routine Medical Screens </vt:lpstr>
      <vt:lpstr>Self-Examinations</vt:lpstr>
      <vt:lpstr>Being a Health Care Consumer</vt:lpstr>
      <vt:lpstr>Finding Products</vt:lpstr>
      <vt:lpstr>Product Labels</vt:lpstr>
      <vt:lpstr>U.S. Health Care System and Health Insurance</vt:lpstr>
      <vt:lpstr>Private and Public Health Insurance</vt:lpstr>
      <vt:lpstr>Consumer Rights and Responsibilities (1 of 2)</vt:lpstr>
      <vt:lpstr>Consumer Rights and Responsibilities (2 of 2)</vt:lpstr>
      <vt:lpstr>Using Assertive Communication</vt:lpstr>
      <vt:lpstr>Skill-Building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a Healthy Consumer</dc:title>
  <dc:creator>Human Kinetics</dc:creator>
  <cp:lastModifiedBy>Melissa Feld</cp:lastModifiedBy>
  <cp:revision>2482</cp:revision>
  <dcterms:created xsi:type="dcterms:W3CDTF">2020-04-29T19:38:00Z</dcterms:created>
  <dcterms:modified xsi:type="dcterms:W3CDTF">2023-01-06T16:05:44Z</dcterms:modified>
</cp:coreProperties>
</file>