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7" r:id="rId2"/>
    <p:sldId id="337" r:id="rId3"/>
    <p:sldId id="334" r:id="rId4"/>
    <p:sldId id="356" r:id="rId5"/>
    <p:sldId id="366" r:id="rId6"/>
    <p:sldId id="367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D8D72-2C0E-B6EA-9F84-93C4F70EFE95}" v="308" dt="2022-05-24T21:33:20.661"/>
    <p1510:client id="{1996537B-60FB-E22E-31B8-B601792592A3}" v="917" dt="2022-05-24T19:16:09.094"/>
    <p1510:client id="{1ACB95AE-CF02-13C3-B312-4A10410FA3BA}" v="1478" dt="2022-06-01T04:09:48.658"/>
    <p1510:client id="{1CB15461-3281-2FC1-906F-7A0798DFFA0E}" v="6" dt="2022-05-24T21:13:25.061"/>
    <p1510:client id="{2272C600-89A4-66E4-5BFD-E589E861DB3D}" v="266" dt="2022-05-25T14:37:38.660"/>
    <p1510:client id="{36AD3C05-4EE1-F7DE-1E6E-952E664F33D4}" v="883" dt="2022-05-31T21:22:03.868"/>
    <p1510:client id="{4895E784-049E-6E1A-691B-981009B2B52A}" v="15" dt="2022-05-27T19:37:41.867"/>
    <p1510:client id="{49E0CD5E-5C57-5C4E-1C04-CAE5B489C538}" v="166" dt="2022-05-22T20:55:00.731"/>
    <p1510:client id="{587EBA0A-19C0-CF3A-5B74-93DBE206831B}" v="1" dt="2022-05-20T20:17:15.799"/>
    <p1510:client id="{595E296E-35D2-EC2F-C97D-04B647755F06}" v="502" dt="2022-05-31T21:42:32.777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BF17B792-8ABA-C1DE-DF8F-32C1F3485A1B}" v="866" dt="2022-05-27T22:09:18.147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53A4536-0E46-AC69-1BE2-93C70EC0B275}" v="1879" dt="2022-06-01T19:57:28.200"/>
    <p1510:client id="{E94531BA-B5D5-64EE-B948-7ECCB36CB84C}" v="212" dt="2022-05-27T21:20:57.627"/>
    <p1510:client id="{E9AE6D47-FBD0-386D-2C89-0DCD16277DF2}" v="571" dt="2022-05-25T20:33:11.631"/>
    <p1510:client id="{ED291836-A92E-1357-208E-1349156AFA38}" v="40" dt="2022-06-01T14:18:51.057"/>
    <p1510:client id="{ED9D3A3D-4B99-BCC7-4FAE-79E23EF2E357}" v="1426" dt="2022-05-26T21:55:26.319"/>
    <p1510:client id="{F13B1557-2A7A-9605-6F46-35027A8E946D}" v="1503" dt="2022-06-01T15:30:25.229"/>
    <p1510:client id="{F77B3096-B748-2AC9-A05D-13251CEBBD8E}" v="549" dt="2022-05-30T15:39:47.04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-850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F13B1557-2A7A-9605-6F46-35027A8E946D}"/>
    <pc:docChg chg="addSld delSld modSld">
      <pc:chgData name="jbarrya10@yahoo.com" userId="S::urn:spo:guest#jbarrya10@yahoo.com::" providerId="AD" clId="Web-{F13B1557-2A7A-9605-6F46-35027A8E946D}" dt="2022-06-01T15:30:25.229" v="1520"/>
      <pc:docMkLst>
        <pc:docMk/>
      </pc:docMkLst>
      <pc:sldChg chg="modSp">
        <pc:chgData name="jbarrya10@yahoo.com" userId="S::urn:spo:guest#jbarrya10@yahoo.com::" providerId="AD" clId="Web-{F13B1557-2A7A-9605-6F46-35027A8E946D}" dt="2022-06-01T14:22:15.098" v="20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F13B1557-2A7A-9605-6F46-35027A8E946D}" dt="2022-06-01T14:21:55.145" v="19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F13B1557-2A7A-9605-6F46-35027A8E946D}" dt="2022-06-01T14:22:15.098" v="20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F13B1557-2A7A-9605-6F46-35027A8E946D}" dt="2022-06-01T14:25:03.916" v="119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F13B1557-2A7A-9605-6F46-35027A8E946D}" dt="2022-06-01T14:25:03.916" v="119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F13B1557-2A7A-9605-6F46-35027A8E946D}" dt="2022-06-01T14:26:55.012" v="184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F13B1557-2A7A-9605-6F46-35027A8E946D}" dt="2022-06-01T14:26:55.012" v="184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F13B1557-2A7A-9605-6F46-35027A8E946D}" dt="2022-06-01T14:39:33.596" v="568" actId="20577"/>
        <pc:sldMkLst>
          <pc:docMk/>
          <pc:sldMk cId="3759842258" sldId="356"/>
        </pc:sldMkLst>
        <pc:spChg chg="mod">
          <ac:chgData name="jbarrya10@yahoo.com" userId="S::urn:spo:guest#jbarrya10@yahoo.com::" providerId="AD" clId="Web-{F13B1557-2A7A-9605-6F46-35027A8E946D}" dt="2022-06-01T14:28:29.999" v="198" actId="20577"/>
          <ac:spMkLst>
            <pc:docMk/>
            <pc:sldMk cId="3759842258" sldId="356"/>
            <ac:spMk id="2" creationId="{33B31390-8702-C34D-AC14-FA6ACE5B485F}"/>
          </ac:spMkLst>
        </pc:spChg>
        <pc:spChg chg="mod">
          <ac:chgData name="jbarrya10@yahoo.com" userId="S::urn:spo:guest#jbarrya10@yahoo.com::" providerId="AD" clId="Web-{F13B1557-2A7A-9605-6F46-35027A8E946D}" dt="2022-06-01T14:39:33.596" v="568" actId="20577"/>
          <ac:spMkLst>
            <pc:docMk/>
            <pc:sldMk cId="3759842258" sldId="356"/>
            <ac:spMk id="3" creationId="{E01B0083-3E1B-0E4F-AF50-A9490BED2085}"/>
          </ac:spMkLst>
        </pc:spChg>
      </pc:sldChg>
      <pc:sldChg chg="modSp new">
        <pc:chgData name="jbarrya10@yahoo.com" userId="S::urn:spo:guest#jbarrya10@yahoo.com::" providerId="AD" clId="Web-{F13B1557-2A7A-9605-6F46-35027A8E946D}" dt="2022-06-01T14:53:35.932" v="858" actId="20577"/>
        <pc:sldMkLst>
          <pc:docMk/>
          <pc:sldMk cId="3442575045" sldId="366"/>
        </pc:sldMkLst>
        <pc:spChg chg="mod">
          <ac:chgData name="jbarrya10@yahoo.com" userId="S::urn:spo:guest#jbarrya10@yahoo.com::" providerId="AD" clId="Web-{F13B1557-2A7A-9605-6F46-35027A8E946D}" dt="2022-06-01T14:46:17.186" v="690" actId="20577"/>
          <ac:spMkLst>
            <pc:docMk/>
            <pc:sldMk cId="3442575045" sldId="366"/>
            <ac:spMk id="2" creationId="{29C0E4E1-1936-8004-17DE-240D9489566C}"/>
          </ac:spMkLst>
        </pc:spChg>
        <pc:spChg chg="mod">
          <ac:chgData name="jbarrya10@yahoo.com" userId="S::urn:spo:guest#jbarrya10@yahoo.com::" providerId="AD" clId="Web-{F13B1557-2A7A-9605-6F46-35027A8E946D}" dt="2022-06-01T14:53:35.932" v="858" actId="20577"/>
          <ac:spMkLst>
            <pc:docMk/>
            <pc:sldMk cId="3442575045" sldId="366"/>
            <ac:spMk id="3" creationId="{EF4288B2-FA6D-6F6D-F0B5-D098204B88B0}"/>
          </ac:spMkLst>
        </pc:spChg>
      </pc:sldChg>
      <pc:sldChg chg="modSp new">
        <pc:chgData name="jbarrya10@yahoo.com" userId="S::urn:spo:guest#jbarrya10@yahoo.com::" providerId="AD" clId="Web-{F13B1557-2A7A-9605-6F46-35027A8E946D}" dt="2022-06-01T14:56:16.640" v="941" actId="20577"/>
        <pc:sldMkLst>
          <pc:docMk/>
          <pc:sldMk cId="1926355535" sldId="367"/>
        </pc:sldMkLst>
        <pc:spChg chg="mod">
          <ac:chgData name="jbarrya10@yahoo.com" userId="S::urn:spo:guest#jbarrya10@yahoo.com::" providerId="AD" clId="Web-{F13B1557-2A7A-9605-6F46-35027A8E946D}" dt="2022-06-01T14:51:38.007" v="820" actId="20577"/>
          <ac:spMkLst>
            <pc:docMk/>
            <pc:sldMk cId="1926355535" sldId="367"/>
            <ac:spMk id="2" creationId="{8A4A9DE5-CC0F-4E9C-68E2-F10EE0C2D42E}"/>
          </ac:spMkLst>
        </pc:spChg>
        <pc:spChg chg="mod">
          <ac:chgData name="jbarrya10@yahoo.com" userId="S::urn:spo:guest#jbarrya10@yahoo.com::" providerId="AD" clId="Web-{F13B1557-2A7A-9605-6F46-35027A8E946D}" dt="2022-06-01T14:56:16.640" v="941" actId="20577"/>
          <ac:spMkLst>
            <pc:docMk/>
            <pc:sldMk cId="1926355535" sldId="367"/>
            <ac:spMk id="3" creationId="{D5F52538-2766-BB98-CD58-94A7B8E934D5}"/>
          </ac:spMkLst>
        </pc:spChg>
      </pc:sldChg>
      <pc:sldChg chg="modSp new del">
        <pc:chgData name="jbarrya10@yahoo.com" userId="S::urn:spo:guest#jbarrya10@yahoo.com::" providerId="AD" clId="Web-{F13B1557-2A7A-9605-6F46-35027A8E946D}" dt="2022-06-01T15:30:25.229" v="1520"/>
        <pc:sldMkLst>
          <pc:docMk/>
          <pc:sldMk cId="1087765081" sldId="368"/>
        </pc:sldMkLst>
        <pc:spChg chg="mod">
          <ac:chgData name="jbarrya10@yahoo.com" userId="S::urn:spo:guest#jbarrya10@yahoo.com::" providerId="AD" clId="Web-{F13B1557-2A7A-9605-6F46-35027A8E946D}" dt="2022-06-01T15:01:32.899" v="996" actId="20577"/>
          <ac:spMkLst>
            <pc:docMk/>
            <pc:sldMk cId="1087765081" sldId="368"/>
            <ac:spMk id="2" creationId="{7F3B4438-B6CA-53A1-B5F8-09FCBBA6996F}"/>
          </ac:spMkLst>
        </pc:spChg>
      </pc:sldChg>
      <pc:sldChg chg="modSp new">
        <pc:chgData name="jbarrya10@yahoo.com" userId="S::urn:spo:guest#jbarrya10@yahoo.com::" providerId="AD" clId="Web-{F13B1557-2A7A-9605-6F46-35027A8E946D}" dt="2022-06-01T15:08:07.347" v="1182" actId="20577"/>
        <pc:sldMkLst>
          <pc:docMk/>
          <pc:sldMk cId="1437206111" sldId="369"/>
        </pc:sldMkLst>
        <pc:spChg chg="mod">
          <ac:chgData name="jbarrya10@yahoo.com" userId="S::urn:spo:guest#jbarrya10@yahoo.com::" providerId="AD" clId="Web-{F13B1557-2A7A-9605-6F46-35027A8E946D}" dt="2022-06-01T15:03:45.621" v="1044" actId="20577"/>
          <ac:spMkLst>
            <pc:docMk/>
            <pc:sldMk cId="1437206111" sldId="369"/>
            <ac:spMk id="2" creationId="{DDBA9D7E-DFC6-7F75-5A97-A5836517115C}"/>
          </ac:spMkLst>
        </pc:spChg>
        <pc:spChg chg="mod">
          <ac:chgData name="jbarrya10@yahoo.com" userId="S::urn:spo:guest#jbarrya10@yahoo.com::" providerId="AD" clId="Web-{F13B1557-2A7A-9605-6F46-35027A8E946D}" dt="2022-06-01T15:08:07.347" v="1182" actId="20577"/>
          <ac:spMkLst>
            <pc:docMk/>
            <pc:sldMk cId="1437206111" sldId="369"/>
            <ac:spMk id="3" creationId="{2C63D6A3-D45E-B94F-06F9-F23E30E3E68F}"/>
          </ac:spMkLst>
        </pc:spChg>
      </pc:sldChg>
      <pc:sldChg chg="modSp new">
        <pc:chgData name="jbarrya10@yahoo.com" userId="S::urn:spo:guest#jbarrya10@yahoo.com::" providerId="AD" clId="Web-{F13B1557-2A7A-9605-6F46-35027A8E946D}" dt="2022-06-01T15:15:56.267" v="1343" actId="20577"/>
        <pc:sldMkLst>
          <pc:docMk/>
          <pc:sldMk cId="1438532957" sldId="370"/>
        </pc:sldMkLst>
        <pc:spChg chg="mod">
          <ac:chgData name="jbarrya10@yahoo.com" userId="S::urn:spo:guest#jbarrya10@yahoo.com::" providerId="AD" clId="Web-{F13B1557-2A7A-9605-6F46-35027A8E946D}" dt="2022-06-01T15:09:49.850" v="1189" actId="20577"/>
          <ac:spMkLst>
            <pc:docMk/>
            <pc:sldMk cId="1438532957" sldId="370"/>
            <ac:spMk id="2" creationId="{F2054C2C-3892-A88C-A768-C663E8F20B8E}"/>
          </ac:spMkLst>
        </pc:spChg>
        <pc:spChg chg="mod">
          <ac:chgData name="jbarrya10@yahoo.com" userId="S::urn:spo:guest#jbarrya10@yahoo.com::" providerId="AD" clId="Web-{F13B1557-2A7A-9605-6F46-35027A8E946D}" dt="2022-06-01T15:15:56.267" v="1343" actId="20577"/>
          <ac:spMkLst>
            <pc:docMk/>
            <pc:sldMk cId="1438532957" sldId="370"/>
            <ac:spMk id="3" creationId="{01C8D070-BD06-F211-A2C8-7AB908DAD281}"/>
          </ac:spMkLst>
        </pc:spChg>
      </pc:sldChg>
      <pc:sldChg chg="modSp new">
        <pc:chgData name="jbarrya10@yahoo.com" userId="S::urn:spo:guest#jbarrya10@yahoo.com::" providerId="AD" clId="Web-{F13B1557-2A7A-9605-6F46-35027A8E946D}" dt="2022-06-01T15:24:26.547" v="1519" actId="20577"/>
        <pc:sldMkLst>
          <pc:docMk/>
          <pc:sldMk cId="3600382401" sldId="371"/>
        </pc:sldMkLst>
        <pc:spChg chg="mod">
          <ac:chgData name="jbarrya10@yahoo.com" userId="S::urn:spo:guest#jbarrya10@yahoo.com::" providerId="AD" clId="Web-{F13B1557-2A7A-9605-6F46-35027A8E946D}" dt="2022-06-01T15:17:32.676" v="1350" actId="20577"/>
          <ac:spMkLst>
            <pc:docMk/>
            <pc:sldMk cId="3600382401" sldId="371"/>
            <ac:spMk id="2" creationId="{ED871D4E-CCB1-481D-311C-5E6B1E5E2284}"/>
          </ac:spMkLst>
        </pc:spChg>
        <pc:spChg chg="mod">
          <ac:chgData name="jbarrya10@yahoo.com" userId="S::urn:spo:guest#jbarrya10@yahoo.com::" providerId="AD" clId="Web-{F13B1557-2A7A-9605-6F46-35027A8E946D}" dt="2022-06-01T15:24:26.547" v="1519" actId="20577"/>
          <ac:spMkLst>
            <pc:docMk/>
            <pc:sldMk cId="3600382401" sldId="371"/>
            <ac:spMk id="3" creationId="{888253E4-EDFC-9367-CCA3-C4EC10500175}"/>
          </ac:spMkLst>
        </pc:spChg>
      </pc:sldChg>
    </pc:docChg>
  </pc:docChgLst>
  <pc:docChgLst>
    <pc:chgData name="jbarrya10@yahoo.com" userId="S::urn:spo:guest#jbarrya10@yahoo.com::" providerId="AD" clId="Web-{E53A4536-0E46-AC69-1BE2-93C70EC0B275}"/>
    <pc:docChg chg="addSld delSld modSld">
      <pc:chgData name="jbarrya10@yahoo.com" userId="S::urn:spo:guest#jbarrya10@yahoo.com::" providerId="AD" clId="Web-{E53A4536-0E46-AC69-1BE2-93C70EC0B275}" dt="2022-06-01T19:57:28.200" v="1891"/>
      <pc:docMkLst>
        <pc:docMk/>
      </pc:docMkLst>
      <pc:sldChg chg="modSp">
        <pc:chgData name="jbarrya10@yahoo.com" userId="S::urn:spo:guest#jbarrya10@yahoo.com::" providerId="AD" clId="Web-{E53A4536-0E46-AC69-1BE2-93C70EC0B275}" dt="2022-06-01T18:46:08.047" v="25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E53A4536-0E46-AC69-1BE2-93C70EC0B275}" dt="2022-06-01T18:46:08.047" v="25" actId="20577"/>
          <ac:spMkLst>
            <pc:docMk/>
            <pc:sldMk cId="1992805741" sldId="257"/>
            <ac:spMk id="2" creationId="{665A4A54-C743-B648-9707-7C557037BEC2}"/>
          </ac:spMkLst>
        </pc:spChg>
      </pc:sldChg>
      <pc:sldChg chg="del">
        <pc:chgData name="jbarrya10@yahoo.com" userId="S::urn:spo:guest#jbarrya10@yahoo.com::" providerId="AD" clId="Web-{E53A4536-0E46-AC69-1BE2-93C70EC0B275}" dt="2022-06-01T19:57:14.590" v="1882"/>
        <pc:sldMkLst>
          <pc:docMk/>
          <pc:sldMk cId="1913150799" sldId="338"/>
        </pc:sldMkLst>
      </pc:sldChg>
      <pc:sldChg chg="del">
        <pc:chgData name="jbarrya10@yahoo.com" userId="S::urn:spo:guest#jbarrya10@yahoo.com::" providerId="AD" clId="Web-{E53A4536-0E46-AC69-1BE2-93C70EC0B275}" dt="2022-06-01T19:57:28.200" v="1891"/>
        <pc:sldMkLst>
          <pc:docMk/>
          <pc:sldMk cId="4292214520" sldId="343"/>
        </pc:sldMkLst>
      </pc:sldChg>
      <pc:sldChg chg="del">
        <pc:chgData name="jbarrya10@yahoo.com" userId="S::urn:spo:guest#jbarrya10@yahoo.com::" providerId="AD" clId="Web-{E53A4536-0E46-AC69-1BE2-93C70EC0B275}" dt="2022-06-01T19:57:22.434" v="1888"/>
        <pc:sldMkLst>
          <pc:docMk/>
          <pc:sldMk cId="2024364015" sldId="345"/>
        </pc:sldMkLst>
      </pc:sldChg>
      <pc:sldChg chg="del">
        <pc:chgData name="jbarrya10@yahoo.com" userId="S::urn:spo:guest#jbarrya10@yahoo.com::" providerId="AD" clId="Web-{E53A4536-0E46-AC69-1BE2-93C70EC0B275}" dt="2022-06-01T19:57:15.746" v="1883"/>
        <pc:sldMkLst>
          <pc:docMk/>
          <pc:sldMk cId="2130743780" sldId="359"/>
        </pc:sldMkLst>
      </pc:sldChg>
      <pc:sldChg chg="del">
        <pc:chgData name="jbarrya10@yahoo.com" userId="S::urn:spo:guest#jbarrya10@yahoo.com::" providerId="AD" clId="Web-{E53A4536-0E46-AC69-1BE2-93C70EC0B275}" dt="2022-06-01T19:57:16.778" v="1884"/>
        <pc:sldMkLst>
          <pc:docMk/>
          <pc:sldMk cId="3852714736" sldId="360"/>
        </pc:sldMkLst>
      </pc:sldChg>
      <pc:sldChg chg="del">
        <pc:chgData name="jbarrya10@yahoo.com" userId="S::urn:spo:guest#jbarrya10@yahoo.com::" providerId="AD" clId="Web-{E53A4536-0E46-AC69-1BE2-93C70EC0B275}" dt="2022-06-01T19:57:18.340" v="1885"/>
        <pc:sldMkLst>
          <pc:docMk/>
          <pc:sldMk cId="2294337439" sldId="361"/>
        </pc:sldMkLst>
      </pc:sldChg>
      <pc:sldChg chg="del">
        <pc:chgData name="jbarrya10@yahoo.com" userId="S::urn:spo:guest#jbarrya10@yahoo.com::" providerId="AD" clId="Web-{E53A4536-0E46-AC69-1BE2-93C70EC0B275}" dt="2022-06-01T19:57:20.325" v="1886"/>
        <pc:sldMkLst>
          <pc:docMk/>
          <pc:sldMk cId="3200437502" sldId="362"/>
        </pc:sldMkLst>
      </pc:sldChg>
      <pc:sldChg chg="del">
        <pc:chgData name="jbarrya10@yahoo.com" userId="S::urn:spo:guest#jbarrya10@yahoo.com::" providerId="AD" clId="Web-{E53A4536-0E46-AC69-1BE2-93C70EC0B275}" dt="2022-06-01T19:57:21.231" v="1887"/>
        <pc:sldMkLst>
          <pc:docMk/>
          <pc:sldMk cId="3331285180" sldId="363"/>
        </pc:sldMkLst>
      </pc:sldChg>
      <pc:sldChg chg="del">
        <pc:chgData name="jbarrya10@yahoo.com" userId="S::urn:spo:guest#jbarrya10@yahoo.com::" providerId="AD" clId="Web-{E53A4536-0E46-AC69-1BE2-93C70EC0B275}" dt="2022-06-01T19:57:23.325" v="1889"/>
        <pc:sldMkLst>
          <pc:docMk/>
          <pc:sldMk cId="1939666704" sldId="364"/>
        </pc:sldMkLst>
      </pc:sldChg>
      <pc:sldChg chg="del">
        <pc:chgData name="jbarrya10@yahoo.com" userId="S::urn:spo:guest#jbarrya10@yahoo.com::" providerId="AD" clId="Web-{E53A4536-0E46-AC69-1BE2-93C70EC0B275}" dt="2022-06-01T19:57:24.434" v="1890"/>
        <pc:sldMkLst>
          <pc:docMk/>
          <pc:sldMk cId="335749456" sldId="365"/>
        </pc:sldMkLst>
      </pc:sldChg>
      <pc:sldChg chg="modSp new">
        <pc:chgData name="jbarrya10@yahoo.com" userId="S::urn:spo:guest#jbarrya10@yahoo.com::" providerId="AD" clId="Web-{E53A4536-0E46-AC69-1BE2-93C70EC0B275}" dt="2022-06-01T18:58:27.451" v="216" actId="20577"/>
        <pc:sldMkLst>
          <pc:docMk/>
          <pc:sldMk cId="3132206078" sldId="372"/>
        </pc:sldMkLst>
        <pc:spChg chg="mod">
          <ac:chgData name="jbarrya10@yahoo.com" userId="S::urn:spo:guest#jbarrya10@yahoo.com::" providerId="AD" clId="Web-{E53A4536-0E46-AC69-1BE2-93C70EC0B275}" dt="2022-06-01T18:52:39.539" v="38" actId="20577"/>
          <ac:spMkLst>
            <pc:docMk/>
            <pc:sldMk cId="3132206078" sldId="372"/>
            <ac:spMk id="2" creationId="{2963DC47-96D3-7BF2-CC51-BB0A21B5CD02}"/>
          </ac:spMkLst>
        </pc:spChg>
        <pc:spChg chg="mod">
          <ac:chgData name="jbarrya10@yahoo.com" userId="S::urn:spo:guest#jbarrya10@yahoo.com::" providerId="AD" clId="Web-{E53A4536-0E46-AC69-1BE2-93C70EC0B275}" dt="2022-06-01T18:58:27.451" v="216" actId="20577"/>
          <ac:spMkLst>
            <pc:docMk/>
            <pc:sldMk cId="3132206078" sldId="372"/>
            <ac:spMk id="3" creationId="{63B926B8-09DD-B910-2890-E11BBC94540B}"/>
          </ac:spMkLst>
        </pc:spChg>
      </pc:sldChg>
      <pc:sldChg chg="modSp new">
        <pc:chgData name="jbarrya10@yahoo.com" userId="S::urn:spo:guest#jbarrya10@yahoo.com::" providerId="AD" clId="Web-{E53A4536-0E46-AC69-1BE2-93C70EC0B275}" dt="2022-06-01T19:05:08.897" v="417" actId="20577"/>
        <pc:sldMkLst>
          <pc:docMk/>
          <pc:sldMk cId="446843004" sldId="373"/>
        </pc:sldMkLst>
        <pc:spChg chg="mod">
          <ac:chgData name="jbarrya10@yahoo.com" userId="S::urn:spo:guest#jbarrya10@yahoo.com::" providerId="AD" clId="Web-{E53A4536-0E46-AC69-1BE2-93C70EC0B275}" dt="2022-06-01T18:59:03.500" v="223" actId="20577"/>
          <ac:spMkLst>
            <pc:docMk/>
            <pc:sldMk cId="446843004" sldId="373"/>
            <ac:spMk id="2" creationId="{4AEFFEBE-779C-DE63-2D9C-53242765AF6F}"/>
          </ac:spMkLst>
        </pc:spChg>
        <pc:spChg chg="mod">
          <ac:chgData name="jbarrya10@yahoo.com" userId="S::urn:spo:guest#jbarrya10@yahoo.com::" providerId="AD" clId="Web-{E53A4536-0E46-AC69-1BE2-93C70EC0B275}" dt="2022-06-01T19:05:08.897" v="417" actId="20577"/>
          <ac:spMkLst>
            <pc:docMk/>
            <pc:sldMk cId="446843004" sldId="373"/>
            <ac:spMk id="3" creationId="{6A86C46A-4A84-ACAC-5513-4A64DEF38E1B}"/>
          </ac:spMkLst>
        </pc:spChg>
      </pc:sldChg>
      <pc:sldChg chg="modSp new">
        <pc:chgData name="jbarrya10@yahoo.com" userId="S::urn:spo:guest#jbarrya10@yahoo.com::" providerId="AD" clId="Web-{E53A4536-0E46-AC69-1BE2-93C70EC0B275}" dt="2022-06-01T19:22:12.666" v="730" actId="14100"/>
        <pc:sldMkLst>
          <pc:docMk/>
          <pc:sldMk cId="3886182555" sldId="374"/>
        </pc:sldMkLst>
        <pc:spChg chg="mod">
          <ac:chgData name="jbarrya10@yahoo.com" userId="S::urn:spo:guest#jbarrya10@yahoo.com::" providerId="AD" clId="Web-{E53A4536-0E46-AC69-1BE2-93C70EC0B275}" dt="2022-06-01T19:06:56.857" v="430" actId="20577"/>
          <ac:spMkLst>
            <pc:docMk/>
            <pc:sldMk cId="3886182555" sldId="374"/>
            <ac:spMk id="2" creationId="{74850D7E-A6A8-360D-160C-75E472FCCF31}"/>
          </ac:spMkLst>
        </pc:spChg>
        <pc:spChg chg="mod">
          <ac:chgData name="jbarrya10@yahoo.com" userId="S::urn:spo:guest#jbarrya10@yahoo.com::" providerId="AD" clId="Web-{E53A4536-0E46-AC69-1BE2-93C70EC0B275}" dt="2022-06-01T19:22:12.666" v="730" actId="14100"/>
          <ac:spMkLst>
            <pc:docMk/>
            <pc:sldMk cId="3886182555" sldId="374"/>
            <ac:spMk id="3" creationId="{6418A05E-F499-E2B6-3BB4-291F79A949AF}"/>
          </ac:spMkLst>
        </pc:spChg>
      </pc:sldChg>
      <pc:sldChg chg="modSp new">
        <pc:chgData name="jbarrya10@yahoo.com" userId="S::urn:spo:guest#jbarrya10@yahoo.com::" providerId="AD" clId="Web-{E53A4536-0E46-AC69-1BE2-93C70EC0B275}" dt="2022-06-01T19:44:33.810" v="1499" actId="20577"/>
        <pc:sldMkLst>
          <pc:docMk/>
          <pc:sldMk cId="4251962626" sldId="375"/>
        </pc:sldMkLst>
        <pc:spChg chg="mod">
          <ac:chgData name="jbarrya10@yahoo.com" userId="S::urn:spo:guest#jbarrya10@yahoo.com::" providerId="AD" clId="Web-{E53A4536-0E46-AC69-1BE2-93C70EC0B275}" dt="2022-06-01T19:23:01.904" v="745" actId="20577"/>
          <ac:spMkLst>
            <pc:docMk/>
            <pc:sldMk cId="4251962626" sldId="375"/>
            <ac:spMk id="2" creationId="{1A3B50E9-E507-2DDF-E4D7-2F46A7069A37}"/>
          </ac:spMkLst>
        </pc:spChg>
        <pc:spChg chg="mod">
          <ac:chgData name="jbarrya10@yahoo.com" userId="S::urn:spo:guest#jbarrya10@yahoo.com::" providerId="AD" clId="Web-{E53A4536-0E46-AC69-1BE2-93C70EC0B275}" dt="2022-06-01T19:44:33.810" v="1499" actId="20577"/>
          <ac:spMkLst>
            <pc:docMk/>
            <pc:sldMk cId="4251962626" sldId="375"/>
            <ac:spMk id="3" creationId="{2E961372-3614-3176-D059-AF70DA2D3C49}"/>
          </ac:spMkLst>
        </pc:spChg>
      </pc:sldChg>
      <pc:sldChg chg="modSp new">
        <pc:chgData name="jbarrya10@yahoo.com" userId="S::urn:spo:guest#jbarrya10@yahoo.com::" providerId="AD" clId="Web-{E53A4536-0E46-AC69-1BE2-93C70EC0B275}" dt="2022-06-01T19:40:15.591" v="1324" actId="20577"/>
        <pc:sldMkLst>
          <pc:docMk/>
          <pc:sldMk cId="2990429912" sldId="376"/>
        </pc:sldMkLst>
        <pc:spChg chg="mod">
          <ac:chgData name="jbarrya10@yahoo.com" userId="S::urn:spo:guest#jbarrya10@yahoo.com::" providerId="AD" clId="Web-{E53A4536-0E46-AC69-1BE2-93C70EC0B275}" dt="2022-06-01T19:36:04.436" v="1160" actId="20577"/>
          <ac:spMkLst>
            <pc:docMk/>
            <pc:sldMk cId="2990429912" sldId="376"/>
            <ac:spMk id="2" creationId="{71FF39E0-AFC1-5947-76FB-3A34446A29D0}"/>
          </ac:spMkLst>
        </pc:spChg>
        <pc:spChg chg="mod">
          <ac:chgData name="jbarrya10@yahoo.com" userId="S::urn:spo:guest#jbarrya10@yahoo.com::" providerId="AD" clId="Web-{E53A4536-0E46-AC69-1BE2-93C70EC0B275}" dt="2022-06-01T19:40:15.591" v="1324" actId="20577"/>
          <ac:spMkLst>
            <pc:docMk/>
            <pc:sldMk cId="2990429912" sldId="376"/>
            <ac:spMk id="3" creationId="{2FD838FF-3A04-8A57-9662-7072F68EB0EA}"/>
          </ac:spMkLst>
        </pc:spChg>
      </pc:sldChg>
      <pc:sldChg chg="modSp new">
        <pc:chgData name="jbarrya10@yahoo.com" userId="S::urn:spo:guest#jbarrya10@yahoo.com::" providerId="AD" clId="Web-{E53A4536-0E46-AC69-1BE2-93C70EC0B275}" dt="2022-06-01T19:43:44.979" v="1495" actId="20577"/>
        <pc:sldMkLst>
          <pc:docMk/>
          <pc:sldMk cId="1311106677" sldId="377"/>
        </pc:sldMkLst>
        <pc:spChg chg="mod">
          <ac:chgData name="jbarrya10@yahoo.com" userId="S::urn:spo:guest#jbarrya10@yahoo.com::" providerId="AD" clId="Web-{E53A4536-0E46-AC69-1BE2-93C70EC0B275}" dt="2022-06-01T19:41:02.047" v="1350" actId="20577"/>
          <ac:spMkLst>
            <pc:docMk/>
            <pc:sldMk cId="1311106677" sldId="377"/>
            <ac:spMk id="2" creationId="{B0432B50-D039-FF31-7BE9-CE1539CC9044}"/>
          </ac:spMkLst>
        </pc:spChg>
        <pc:spChg chg="mod">
          <ac:chgData name="jbarrya10@yahoo.com" userId="S::urn:spo:guest#jbarrya10@yahoo.com::" providerId="AD" clId="Web-{E53A4536-0E46-AC69-1BE2-93C70EC0B275}" dt="2022-06-01T19:43:44.979" v="1495" actId="20577"/>
          <ac:spMkLst>
            <pc:docMk/>
            <pc:sldMk cId="1311106677" sldId="377"/>
            <ac:spMk id="3" creationId="{60811DDF-8DBD-EA8C-08D1-22F88E6006AF}"/>
          </ac:spMkLst>
        </pc:spChg>
      </pc:sldChg>
      <pc:sldChg chg="modSp new">
        <pc:chgData name="jbarrya10@yahoo.com" userId="S::urn:spo:guest#jbarrya10@yahoo.com::" providerId="AD" clId="Web-{E53A4536-0E46-AC69-1BE2-93C70EC0B275}" dt="2022-06-01T19:51:14.412" v="1703" actId="20577"/>
        <pc:sldMkLst>
          <pc:docMk/>
          <pc:sldMk cId="2333641581" sldId="378"/>
        </pc:sldMkLst>
        <pc:spChg chg="mod">
          <ac:chgData name="jbarrya10@yahoo.com" userId="S::urn:spo:guest#jbarrya10@yahoo.com::" providerId="AD" clId="Web-{E53A4536-0E46-AC69-1BE2-93C70EC0B275}" dt="2022-06-01T19:45:40.251" v="1509" actId="20577"/>
          <ac:spMkLst>
            <pc:docMk/>
            <pc:sldMk cId="2333641581" sldId="378"/>
            <ac:spMk id="2" creationId="{9E51200D-2D7D-7902-F5B8-3F7561E68E8D}"/>
          </ac:spMkLst>
        </pc:spChg>
        <pc:spChg chg="mod">
          <ac:chgData name="jbarrya10@yahoo.com" userId="S::urn:spo:guest#jbarrya10@yahoo.com::" providerId="AD" clId="Web-{E53A4536-0E46-AC69-1BE2-93C70EC0B275}" dt="2022-06-01T19:51:14.412" v="1703" actId="20577"/>
          <ac:spMkLst>
            <pc:docMk/>
            <pc:sldMk cId="2333641581" sldId="378"/>
            <ac:spMk id="3" creationId="{B365568D-EFFA-18F0-9D26-2842B012656C}"/>
          </ac:spMkLst>
        </pc:spChg>
      </pc:sldChg>
      <pc:sldChg chg="modSp new">
        <pc:chgData name="jbarrya10@yahoo.com" userId="S::urn:spo:guest#jbarrya10@yahoo.com::" providerId="AD" clId="Web-{E53A4536-0E46-AC69-1BE2-93C70EC0B275}" dt="2022-06-01T19:57:11.199" v="1881" actId="20577"/>
        <pc:sldMkLst>
          <pc:docMk/>
          <pc:sldMk cId="538970213" sldId="379"/>
        </pc:sldMkLst>
        <pc:spChg chg="mod">
          <ac:chgData name="jbarrya10@yahoo.com" userId="S::urn:spo:guest#jbarrya10@yahoo.com::" providerId="AD" clId="Web-{E53A4536-0E46-AC69-1BE2-93C70EC0B275}" dt="2022-06-01T19:52:16.119" v="1712" actId="20577"/>
          <ac:spMkLst>
            <pc:docMk/>
            <pc:sldMk cId="538970213" sldId="379"/>
            <ac:spMk id="2" creationId="{ADD061A7-A6B1-44B9-0D3E-C2C48E47B5E7}"/>
          </ac:spMkLst>
        </pc:spChg>
        <pc:spChg chg="mod">
          <ac:chgData name="jbarrya10@yahoo.com" userId="S::urn:spo:guest#jbarrya10@yahoo.com::" providerId="AD" clId="Web-{E53A4536-0E46-AC69-1BE2-93C70EC0B275}" dt="2022-06-01T19:57:11.199" v="1881" actId="20577"/>
          <ac:spMkLst>
            <pc:docMk/>
            <pc:sldMk cId="538970213" sldId="379"/>
            <ac:spMk id="3" creationId="{E200C75F-E6A2-0359-EE50-871F8F3B16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Being a Healthy Consumer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Well: Foundations of High School Health</a:t>
            </a:r>
          </a:p>
          <a:p>
            <a:r>
              <a:rPr lang="en-US" dirty="0"/>
              <a:t>Chapter 2, Lesson 4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3DC47-96D3-7BF2-CC51-BB0A21B5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Finding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926B8-09DD-B910-2890-E11BBC945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Many of the health care products you need can be found in drugstores and in large grocery stores and department stores.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Many of these stores also have in-store pharmacies. A </a:t>
            </a:r>
            <a:r>
              <a:rPr lang="en-US" sz="2600" b="1" dirty="0">
                <a:solidFill>
                  <a:schemeClr val="tx1"/>
                </a:solidFill>
                <a:cs typeface="Arial"/>
              </a:rPr>
              <a:t>pharmacy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is a store that sells legal prescription and nonprescription drugs.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Online retailers and drugstores can also provide these products. 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Online sites may use tricks and expensive advertisements to get you to buy their products.</a:t>
            </a:r>
          </a:p>
        </p:txBody>
      </p:sp>
    </p:spTree>
    <p:extLst>
      <p:ext uri="{BB962C8B-B14F-4D97-AF65-F5344CB8AC3E}">
        <p14:creationId xmlns:p14="http://schemas.microsoft.com/office/powerpoint/2010/main" val="3132206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FFEBE-779C-DE63-2D9C-53242765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Product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6C46A-4A84-ACAC-5513-4A64DEF38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Labels on health care products tell you the amount in the container, how much to use or take at one time, and what the ingredients are.</a:t>
            </a:r>
          </a:p>
          <a:p>
            <a:r>
              <a:rPr lang="en-US" sz="2400" dirty="0">
                <a:cs typeface="Arial"/>
              </a:rPr>
              <a:t>With many health-related products, the label also identifies the amount of an active ingredient the product has.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The </a:t>
            </a:r>
            <a:r>
              <a:rPr lang="en-US" b="1" dirty="0">
                <a:solidFill>
                  <a:schemeClr val="tx1"/>
                </a:solidFill>
                <a:cs typeface="Arial"/>
              </a:rPr>
              <a:t>active ingredient</a:t>
            </a:r>
            <a:r>
              <a:rPr lang="en-US" dirty="0">
                <a:solidFill>
                  <a:schemeClr val="tx1"/>
                </a:solidFill>
                <a:cs typeface="Arial"/>
              </a:rPr>
              <a:t> is the chemical or drug in a product responsible for the desired effect.</a:t>
            </a:r>
          </a:p>
          <a:p>
            <a:r>
              <a:rPr lang="en-US" sz="2400" dirty="0">
                <a:solidFill>
                  <a:schemeClr val="tx1"/>
                </a:solidFill>
                <a:cs typeface="Arial"/>
              </a:rPr>
              <a:t>Self-care and health care product labels also contain a variety of other symbols to help you make consumer decisions that align with your values.</a:t>
            </a:r>
          </a:p>
        </p:txBody>
      </p:sp>
    </p:spTree>
    <p:extLst>
      <p:ext uri="{BB962C8B-B14F-4D97-AF65-F5344CB8AC3E}">
        <p14:creationId xmlns:p14="http://schemas.microsoft.com/office/powerpoint/2010/main" val="446843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50D7E-A6A8-360D-160C-75E472FCC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U.S. Health Care System and Health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8A05E-F499-E2B6-3BB4-291F79A94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6185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A health system, also called a </a:t>
            </a:r>
            <a:r>
              <a:rPr lang="en-US" sz="2400" b="1" dirty="0">
                <a:cs typeface="Arial"/>
              </a:rPr>
              <a:t>health care system</a:t>
            </a:r>
            <a:r>
              <a:rPr lang="en-US" sz="2400" dirty="0">
                <a:cs typeface="Arial"/>
              </a:rPr>
              <a:t>, is the organization of people, institutions, and resources that deliver health care services to meet the health needs of target populations.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Most Americans have some form of </a:t>
            </a:r>
            <a:r>
              <a:rPr lang="en-US" b="1" dirty="0">
                <a:solidFill>
                  <a:schemeClr val="tx1"/>
                </a:solidFill>
                <a:cs typeface="Arial"/>
              </a:rPr>
              <a:t>health insurance</a:t>
            </a:r>
            <a:r>
              <a:rPr lang="en-US" dirty="0">
                <a:solidFill>
                  <a:schemeClr val="tx1"/>
                </a:solidFill>
                <a:cs typeface="Arial"/>
              </a:rPr>
              <a:t>. 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Health insurance provides financial coverage for all or some medical-related expenses, in exchange for individuals paying a monthly fee, or premium.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Government programs, such as Medicaid and Medicare, provide health coverage to vulnerable groups.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6182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B50E9-E507-2DDF-E4D7-2F46A7069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Private and Public Health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61372-3614-3176-D059-AF70DA2D3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Over half of Americans have private health insurance that is often offered through their employer.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In most cases, both the employer and employee pay a monthly fee, or premium, into a private system.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In exchange, they receive access to designated health care providers and their services.</a:t>
            </a:r>
          </a:p>
          <a:p>
            <a:r>
              <a:rPr lang="en-US" sz="2400" dirty="0">
                <a:cs typeface="Arial"/>
              </a:rPr>
              <a:t>With public, or government-sponsored, health insurance, an individual pays into a government account and has access to facilities and services that accept payment from these plans.</a:t>
            </a:r>
          </a:p>
        </p:txBody>
      </p:sp>
    </p:spTree>
    <p:extLst>
      <p:ext uri="{BB962C8B-B14F-4D97-AF65-F5344CB8AC3E}">
        <p14:creationId xmlns:p14="http://schemas.microsoft.com/office/powerpoint/2010/main" val="4251962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39E0-AFC1-5947-76FB-3A34446A2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Consumer Rights and Responsibilities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838FF-3A04-8A57-9662-7072F68EB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 dirty="0">
                <a:cs typeface="Arial"/>
              </a:rPr>
              <a:t>As a health care consumer, you have some responsibilities as well as some rights. It is important to keep these in mind when you are unhappy about a service or produce.</a:t>
            </a:r>
            <a:endParaRPr lang="en-US" sz="2600" dirty="0"/>
          </a:p>
          <a:p>
            <a:r>
              <a:rPr lang="en-US" sz="2600" dirty="0">
                <a:solidFill>
                  <a:srgbClr val="404000"/>
                </a:solidFill>
                <a:cs typeface="Arial"/>
              </a:rPr>
              <a:t>You have a responsibility to do the following: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Be honest and forthcoming with health care providers.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Provide an accurate and complete medical history.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Ask questions when you are confused or have a concern.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99042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32B50-D039-FF31-7BE9-CE1539CC9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Consumer Rights and Responsibilities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11DDF-8DBD-EA8C-08D1-22F88E6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You have the right to the following: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Accurate and easily understood information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 choice of health care providers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Emergency care whenever needed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Participate in your medical decisions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Be treated with respect and with nondiscriminatory care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Confidentiality of your medical information and care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 fair, fast, and objective review of complaints against a provider or facility</a:t>
            </a:r>
          </a:p>
        </p:txBody>
      </p:sp>
    </p:spTree>
    <p:extLst>
      <p:ext uri="{BB962C8B-B14F-4D97-AF65-F5344CB8AC3E}">
        <p14:creationId xmlns:p14="http://schemas.microsoft.com/office/powerpoint/2010/main" val="131110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1200D-2D7D-7902-F5B8-3F7561E6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Assertive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5568D-EFFA-18F0-9D26-2842B0126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cs typeface="Arial"/>
              </a:rPr>
              <a:t>Sometimes you will not be happy with your medical care. When this happens, it is important for you to speak up in a respectful and effective way.</a:t>
            </a:r>
          </a:p>
          <a:p>
            <a:r>
              <a:rPr lang="en-US" sz="2600" dirty="0">
                <a:cs typeface="Arial"/>
              </a:rPr>
              <a:t>Learning to be assertive in your communication can help. 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Being </a:t>
            </a:r>
            <a:r>
              <a:rPr lang="en-US" sz="2600" b="1" dirty="0">
                <a:solidFill>
                  <a:schemeClr val="tx1"/>
                </a:solidFill>
                <a:cs typeface="Arial"/>
              </a:rPr>
              <a:t>assertive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means communicating your feelings and needs directly without offending others.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One of the best ways to learn assertive communication is to practice using </a:t>
            </a:r>
            <a:r>
              <a:rPr lang="en-US" sz="2600" i="1" dirty="0">
                <a:solidFill>
                  <a:schemeClr val="tx1"/>
                </a:solidFill>
                <a:cs typeface="Arial"/>
              </a:rPr>
              <a:t>I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messages.</a:t>
            </a:r>
          </a:p>
        </p:txBody>
      </p:sp>
    </p:spTree>
    <p:extLst>
      <p:ext uri="{BB962C8B-B14F-4D97-AF65-F5344CB8AC3E}">
        <p14:creationId xmlns:p14="http://schemas.microsoft.com/office/powerpoint/2010/main" val="2333641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061A7-A6B1-44B9-0D3E-C2C48E47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0C75F-E6A2-0359-EE50-871F8F3B1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Imagine you bought acne cream at the local drug store. When you used it, you noticed that your face got a little bit red and the skin was dry and flaky the next day. </a:t>
            </a:r>
          </a:p>
          <a:p>
            <a:r>
              <a:rPr lang="en-US" dirty="0">
                <a:cs typeface="Arial"/>
              </a:rPr>
              <a:t>After three days of trying the cream, your acne wasn’t better. The package claimed it could clear up pimples in 24 hours.</a:t>
            </a:r>
          </a:p>
          <a:p>
            <a:r>
              <a:rPr lang="en-US" dirty="0">
                <a:cs typeface="Arial"/>
              </a:rPr>
              <a:t>Imagine what you would say to the maker of the acne cream. Use the assertiveness technique in this chapter to express your concerns.</a:t>
            </a:r>
          </a:p>
        </p:txBody>
      </p:sp>
    </p:spTree>
    <p:extLst>
      <p:ext uri="{BB962C8B-B14F-4D97-AF65-F5344CB8AC3E}">
        <p14:creationId xmlns:p14="http://schemas.microsoft.com/office/powerpoint/2010/main" val="53897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When was the last time you used a health care service like seeing a doctor or dentist or being treated in a hospital or clinic?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Describe where you went and what type of health care professional you saw.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how engaging in self-care behaviors can affect long-term health?</a:t>
            </a:r>
          </a:p>
          <a:p>
            <a:r>
              <a:rPr lang="en-US" dirty="0">
                <a:cs typeface="Arial"/>
              </a:rPr>
              <a:t>Identify six things that are part of your medical history?</a:t>
            </a:r>
          </a:p>
          <a:p>
            <a:r>
              <a:rPr lang="en-US" dirty="0">
                <a:cs typeface="Arial"/>
              </a:rPr>
              <a:t>Analyze the relationship between having health insurance and access to medical care?</a:t>
            </a:r>
          </a:p>
          <a:p>
            <a:r>
              <a:rPr lang="en-US" dirty="0">
                <a:cs typeface="Arial"/>
              </a:rPr>
              <a:t>Demonstrate the use of </a:t>
            </a:r>
            <a:r>
              <a:rPr lang="en-US" i="1" dirty="0">
                <a:cs typeface="Arial"/>
              </a:rPr>
              <a:t>I</a:t>
            </a:r>
            <a:r>
              <a:rPr lang="en-US" dirty="0">
                <a:cs typeface="Arial"/>
              </a:rPr>
              <a:t> statements when using assertive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1390-8702-C34D-AC14-FA6ACE5B4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Managing Your Own </a:t>
            </a:r>
            <a:br>
              <a:rPr lang="en-US" sz="4000" dirty="0"/>
            </a:br>
            <a:r>
              <a:rPr lang="en-US" sz="4000" dirty="0"/>
              <a:t>Self-Care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B0083-3E1B-0E4F-AF50-A9490BED2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solidFill>
                  <a:srgbClr val="404000"/>
                </a:solidFill>
                <a:cs typeface="Arial"/>
              </a:rPr>
              <a:t>A big part of being a good health care consumer is knowing when you need to seek help or when you can engage in self-care.</a:t>
            </a:r>
            <a:endParaRPr lang="en-US" sz="2200" dirty="0"/>
          </a:p>
          <a:p>
            <a:r>
              <a:rPr lang="en-US" sz="2200" b="1" dirty="0">
                <a:solidFill>
                  <a:srgbClr val="404000"/>
                </a:solidFill>
                <a:cs typeface="Arial"/>
              </a:rPr>
              <a:t>Self-care</a:t>
            </a:r>
            <a:r>
              <a:rPr lang="en-US" sz="2200" dirty="0">
                <a:solidFill>
                  <a:srgbClr val="404000"/>
                </a:solidFill>
                <a:cs typeface="Arial"/>
              </a:rPr>
              <a:t> involves all the decisions you make and the actions you take to maintain your health. It includes the following: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/>
              </a:rPr>
              <a:t>Knowing how to make basic consumer decisions for over-the-counter medicines and first aid supplies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/>
              </a:rPr>
              <a:t>Performing regular self-screening for skin, breast, and testicular cancers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/>
              </a:rPr>
              <a:t>Knowing how to access medical care and follow medical advice after seeing a health care professional</a:t>
            </a:r>
            <a:endParaRPr lang="en-US" sz="2200" i="1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984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0E4E1-1936-8004-17DE-240D94895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Knowing Your </a:t>
            </a:r>
            <a:br>
              <a:rPr lang="en-US" dirty="0"/>
            </a:br>
            <a:r>
              <a:rPr lang="en-US" dirty="0"/>
              <a:t>Medical History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288B2-FA6D-6F6D-F0B5-D098204B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Keeping track of your medical history is important for taking care of yourself and being a good health care consumer.</a:t>
            </a:r>
          </a:p>
          <a:p>
            <a:r>
              <a:rPr lang="en-US" dirty="0">
                <a:cs typeface="Arial"/>
              </a:rPr>
              <a:t>Your medical history can inform decisions you and your health care team make.</a:t>
            </a:r>
          </a:p>
          <a:p>
            <a:r>
              <a:rPr lang="en-US" dirty="0">
                <a:cs typeface="Arial"/>
              </a:rPr>
              <a:t>You should know or have access to the following: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The name, dose, and reason for taking any medications you’ve used in the past six months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  <a:endParaRPr lang="en-US" dirty="0">
              <a:solidFill>
                <a:schemeClr val="tx1"/>
              </a:solidFill>
              <a:latin typeface="Helvetica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2575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A9DE5-CC0F-4E9C-68E2-F10EE0C2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Knowing Your </a:t>
            </a:r>
            <a:br>
              <a:rPr lang="en-US" dirty="0"/>
            </a:br>
            <a:r>
              <a:rPr lang="en-US" dirty="0"/>
              <a:t>Medical History 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52538-2766-BB98-CD58-94A7B8E93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You should know or have access to the following: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 list of all over-the-counter medicines, vitamins, or supplements you have used in the past six months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Any known allergies to medications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All shots (vaccinations) you have had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Any past major medical events you have had (such as surgery or hospitalization)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Your family history of heart disease, cancer, and other diseases</a:t>
            </a:r>
          </a:p>
        </p:txBody>
      </p:sp>
    </p:spTree>
    <p:extLst>
      <p:ext uri="{BB962C8B-B14F-4D97-AF65-F5344CB8AC3E}">
        <p14:creationId xmlns:p14="http://schemas.microsoft.com/office/powerpoint/2010/main" val="192635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9D7E-DFC6-7F75-5A97-A58365171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Routine Medical Screens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3D6A3-D45E-B94F-06F9-F23E30E3E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cs typeface="Arial"/>
              </a:rPr>
              <a:t>One of the most important self-care practices is to get regular physical exams and medical screenings.</a:t>
            </a:r>
          </a:p>
          <a:p>
            <a:r>
              <a:rPr lang="en-US" dirty="0">
                <a:cs typeface="Arial"/>
              </a:rPr>
              <a:t>It is recommended that everyone over two years old see their doctor once a year for a basic exam. In these exams, the doctor will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check your vital signs (like heart rate and blood pressure);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examine your ears, skin, nails, and eyes; and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conduct screenings for diseases such as cancer (when you are older).</a:t>
            </a:r>
          </a:p>
        </p:txBody>
      </p:sp>
    </p:spTree>
    <p:extLst>
      <p:ext uri="{BB962C8B-B14F-4D97-AF65-F5344CB8AC3E}">
        <p14:creationId xmlns:p14="http://schemas.microsoft.com/office/powerpoint/2010/main" val="143720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54C2C-3892-A88C-A768-C663E8F20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Self-Examinations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8D070-BD06-F211-A2C8-7AB908DAD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When you do regular self-exams, you can catch changes early, which can lead to early detection of diseases. 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Cancers detected early and treated quickly often result in a better outcome and longer survival.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Most self-exams should be done every 30 days, including: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breast self-exams and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testicular self-exams.</a:t>
            </a:r>
          </a:p>
        </p:txBody>
      </p:sp>
    </p:spTree>
    <p:extLst>
      <p:ext uri="{BB962C8B-B14F-4D97-AF65-F5344CB8AC3E}">
        <p14:creationId xmlns:p14="http://schemas.microsoft.com/office/powerpoint/2010/main" val="143853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71D4E-CCB1-481D-311C-5E6B1E5E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Being a Health Care Consumer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253E4-EDFC-9367-CCA3-C4EC1050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A </a:t>
            </a:r>
            <a:r>
              <a:rPr lang="en-US" sz="2600" b="1" dirty="0">
                <a:cs typeface="Arial"/>
              </a:rPr>
              <a:t>consumer</a:t>
            </a:r>
            <a:r>
              <a:rPr lang="en-US" sz="2600" dirty="0">
                <a:cs typeface="Arial"/>
              </a:rPr>
              <a:t> is someone who uses a product or service. We are all consumers.</a:t>
            </a:r>
          </a:p>
          <a:p>
            <a:r>
              <a:rPr lang="en-US" sz="2600" dirty="0">
                <a:cs typeface="Arial"/>
              </a:rPr>
              <a:t>When you use medical services, buy a health-related product, select a physician or other medical professional, or go to the dentist, you are being a health care consumer.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Learning basic consumer skills will help you be a healthy consumer later.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 big part of both self-care and being a good health consumer is your ability to select and buy appropriate health care products.</a:t>
            </a:r>
          </a:p>
        </p:txBody>
      </p:sp>
    </p:spTree>
    <p:extLst>
      <p:ext uri="{BB962C8B-B14F-4D97-AF65-F5344CB8AC3E}">
        <p14:creationId xmlns:p14="http://schemas.microsoft.com/office/powerpoint/2010/main" val="3600382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1247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Arial,Sans-Serif</vt:lpstr>
      <vt:lpstr>Calibri</vt:lpstr>
      <vt:lpstr>Helvetica</vt:lpstr>
      <vt:lpstr>Office Theme</vt:lpstr>
      <vt:lpstr>Being a Healthy Consumer</vt:lpstr>
      <vt:lpstr>Write About It</vt:lpstr>
      <vt:lpstr>Can you . . .  </vt:lpstr>
      <vt:lpstr>Managing Your Own  Self-Care</vt:lpstr>
      <vt:lpstr>Knowing Your  Medical History (1 of 2)</vt:lpstr>
      <vt:lpstr>Knowing Your  Medical History (2 of 2)</vt:lpstr>
      <vt:lpstr>Routine Medical Screens </vt:lpstr>
      <vt:lpstr>Self-Examinations</vt:lpstr>
      <vt:lpstr>Being a Health Care Consumer</vt:lpstr>
      <vt:lpstr>Finding Products</vt:lpstr>
      <vt:lpstr>Product Labels</vt:lpstr>
      <vt:lpstr>U.S. Health Care System and Health Insurance</vt:lpstr>
      <vt:lpstr>Private and Public Health Insurance</vt:lpstr>
      <vt:lpstr>Consumer Rights and Responsibilities (1 of 2)</vt:lpstr>
      <vt:lpstr>Consumer Rights and Responsibilities (2 of 2)</vt:lpstr>
      <vt:lpstr>Using Assertive Communication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Healthy Consumer</dc:title>
  <dc:creator>Human Kinetics</dc:creator>
  <cp:lastModifiedBy>Melissa Feld</cp:lastModifiedBy>
  <cp:revision>2482</cp:revision>
  <dcterms:created xsi:type="dcterms:W3CDTF">2020-04-29T19:38:00Z</dcterms:created>
  <dcterms:modified xsi:type="dcterms:W3CDTF">2023-01-06T16:05:44Z</dcterms:modified>
</cp:coreProperties>
</file>