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7" r:id="rId2"/>
    <p:sldId id="337" r:id="rId3"/>
    <p:sldId id="334" r:id="rId4"/>
    <p:sldId id="338" r:id="rId5"/>
    <p:sldId id="345" r:id="rId6"/>
    <p:sldId id="346" r:id="rId7"/>
    <p:sldId id="360" r:id="rId8"/>
    <p:sldId id="361" r:id="rId9"/>
    <p:sldId id="362" r:id="rId10"/>
    <p:sldId id="347" r:id="rId11"/>
    <p:sldId id="348" r:id="rId12"/>
    <p:sldId id="349" r:id="rId13"/>
    <p:sldId id="358" r:id="rId14"/>
    <p:sldId id="34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E975F3D-D17C-9C09-AC40-E3073B3C6A2F}" v="1345" dt="2022-06-01T22:59:36.040"/>
    <p1510:client id="{14CD8D72-2C0E-B6EA-9F84-93C4F70EFE95}" v="308" dt="2022-05-24T21:33:20.661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D03B026-49C4-3631-DFF8-2B8B9771F340}" v="1586" dt="2022-06-02T21:03:50.071"/>
    <p1510:client id="{4895E784-049E-6E1A-691B-981009B2B52A}" v="15" dt="2022-05-27T19:37:41.867"/>
    <p1510:client id="{49E0CD5E-5C57-5C4E-1C04-CAE5B489C538}" v="166" dt="2022-05-22T20:55:00.731"/>
    <p1510:client id="{587EBA0A-19C0-CF3A-5B74-93DBE206831B}" v="1" dt="2022-05-20T20:17:15.799"/>
    <p1510:client id="{6A79C26E-26EB-3A57-F2CD-7269CD96249E}" v="950" dt="2022-05-25T05:07:01.219"/>
    <p1510:client id="{6A98A3C2-0A2E-F040-C04F-BDB40BD5E3BD}" v="797" dt="2022-05-24T15:41:46.546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AD5E087A-00E7-9DC9-427D-3E0BE2870EC0}" v="383" dt="2022-06-01T20:15:38.143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C1B36582-FC03-7058-4FE4-B69F32D7DDB3}" v="570" dt="2022-06-02T19:16:49.625"/>
    <p1510:client id="{CA96A71A-69CB-6336-0686-3BE60A05B6A5}" v="223" dt="2022-05-23T15:37:51.610"/>
    <p1510:client id="{D2FE3DF2-0C7A-03D1-5174-961B00B9C3EE}" v="1" dt="2022-05-27T18:43:37.812"/>
    <p1510:client id="{D6D5CB01-8F91-FFD0-05DD-6A4E125F1F85}" v="52" dt="2022-05-25T14:40:37.359"/>
    <p1510:client id="{E9AE6D47-FBD0-386D-2C89-0DCD16277DF2}" v="571" dt="2022-05-25T20:33:11.631"/>
    <p1510:client id="{ED9D3A3D-4B99-BCC7-4FAE-79E23EF2E357}" v="1426" dt="2022-05-26T21:55:26.319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-66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2D03B026-49C4-3631-DFF8-2B8B9771F340}"/>
    <pc:docChg chg="addSld delSld modSld">
      <pc:chgData name="jbarrya10@yahoo.com" userId="S::urn:spo:guest#jbarrya10@yahoo.com::" providerId="AD" clId="Web-{2D03B026-49C4-3631-DFF8-2B8B9771F340}" dt="2022-06-02T21:03:50.071" v="1615" actId="20577"/>
      <pc:docMkLst>
        <pc:docMk/>
      </pc:docMkLst>
      <pc:sldChg chg="modSp">
        <pc:chgData name="jbarrya10@yahoo.com" userId="S::urn:spo:guest#jbarrya10@yahoo.com::" providerId="AD" clId="Web-{2D03B026-49C4-3631-DFF8-2B8B9771F340}" dt="2022-06-02T19:41:34.202" v="10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2D03B026-49C4-3631-DFF8-2B8B9771F340}" dt="2022-06-02T19:41:29.155" v="9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2D03B026-49C4-3631-DFF8-2B8B9771F340}" dt="2022-06-02T19:41:34.202" v="10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2D03B026-49C4-3631-DFF8-2B8B9771F340}" dt="2022-06-02T19:44:52.444" v="101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2D03B026-49C4-3631-DFF8-2B8B9771F340}" dt="2022-06-02T19:44:52.444" v="101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2D03B026-49C4-3631-DFF8-2B8B9771F340}" dt="2022-06-02T19:47:03.903" v="162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2D03B026-49C4-3631-DFF8-2B8B9771F340}" dt="2022-06-02T19:47:03.903" v="162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2D03B026-49C4-3631-DFF8-2B8B9771F340}" dt="2022-06-02T20:01:19.676" v="384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2D03B026-49C4-3631-DFF8-2B8B9771F340}" dt="2022-06-02T19:51:07.867" v="168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2D03B026-49C4-3631-DFF8-2B8B9771F340}" dt="2022-06-02T20:01:19.676" v="384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">
        <pc:chgData name="jbarrya10@yahoo.com" userId="S::urn:spo:guest#jbarrya10@yahoo.com::" providerId="AD" clId="Web-{2D03B026-49C4-3631-DFF8-2B8B9771F340}" dt="2022-06-02T20:13:40.457" v="625" actId="20577"/>
        <pc:sldMkLst>
          <pc:docMk/>
          <pc:sldMk cId="2024364015" sldId="345"/>
        </pc:sldMkLst>
        <pc:spChg chg="mod">
          <ac:chgData name="jbarrya10@yahoo.com" userId="S::urn:spo:guest#jbarrya10@yahoo.com::" providerId="AD" clId="Web-{2D03B026-49C4-3631-DFF8-2B8B9771F340}" dt="2022-06-02T20:03:15.556" v="395" actId="20577"/>
          <ac:spMkLst>
            <pc:docMk/>
            <pc:sldMk cId="2024364015" sldId="345"/>
            <ac:spMk id="2" creationId="{5A37FB2F-C0D8-D4E7-D62C-A6CCAF8E96F3}"/>
          </ac:spMkLst>
        </pc:spChg>
        <pc:spChg chg="mod">
          <ac:chgData name="jbarrya10@yahoo.com" userId="S::urn:spo:guest#jbarrya10@yahoo.com::" providerId="AD" clId="Web-{2D03B026-49C4-3631-DFF8-2B8B9771F340}" dt="2022-06-02T20:13:40.457" v="625" actId="20577"/>
          <ac:spMkLst>
            <pc:docMk/>
            <pc:sldMk cId="2024364015" sldId="345"/>
            <ac:spMk id="3" creationId="{DCDCE5D6-21D1-1DD3-FD45-13B1E26DE8C0}"/>
          </ac:spMkLst>
        </pc:spChg>
      </pc:sldChg>
      <pc:sldChg chg="modSp">
        <pc:chgData name="jbarrya10@yahoo.com" userId="S::urn:spo:guest#jbarrya10@yahoo.com::" providerId="AD" clId="Web-{2D03B026-49C4-3631-DFF8-2B8B9771F340}" dt="2022-06-02T20:28:15.839" v="825" actId="20577"/>
        <pc:sldMkLst>
          <pc:docMk/>
          <pc:sldMk cId="3095111002" sldId="346"/>
        </pc:sldMkLst>
        <pc:spChg chg="mod">
          <ac:chgData name="jbarrya10@yahoo.com" userId="S::urn:spo:guest#jbarrya10@yahoo.com::" providerId="AD" clId="Web-{2D03B026-49C4-3631-DFF8-2B8B9771F340}" dt="2022-06-02T20:15:04.805" v="632" actId="20577"/>
          <ac:spMkLst>
            <pc:docMk/>
            <pc:sldMk cId="3095111002" sldId="346"/>
            <ac:spMk id="2" creationId="{D9017B3B-BE4A-E5A8-4DF1-18B9E9EE8610}"/>
          </ac:spMkLst>
        </pc:spChg>
        <pc:spChg chg="mod">
          <ac:chgData name="jbarrya10@yahoo.com" userId="S::urn:spo:guest#jbarrya10@yahoo.com::" providerId="AD" clId="Web-{2D03B026-49C4-3631-DFF8-2B8B9771F340}" dt="2022-06-02T20:28:15.839" v="825" actId="20577"/>
          <ac:spMkLst>
            <pc:docMk/>
            <pc:sldMk cId="3095111002" sldId="346"/>
            <ac:spMk id="3" creationId="{3857C261-06F4-CB44-A685-348509665F81}"/>
          </ac:spMkLst>
        </pc:spChg>
      </pc:sldChg>
      <pc:sldChg chg="modSp">
        <pc:chgData name="jbarrya10@yahoo.com" userId="S::urn:spo:guest#jbarrya10@yahoo.com::" providerId="AD" clId="Web-{2D03B026-49C4-3631-DFF8-2B8B9771F340}" dt="2022-06-02T21:01:45.596" v="1607" actId="20577"/>
        <pc:sldMkLst>
          <pc:docMk/>
          <pc:sldMk cId="3028648632" sldId="347"/>
        </pc:sldMkLst>
        <pc:spChg chg="mod">
          <ac:chgData name="jbarrya10@yahoo.com" userId="S::urn:spo:guest#jbarrya10@yahoo.com::" providerId="AD" clId="Web-{2D03B026-49C4-3631-DFF8-2B8B9771F340}" dt="2022-06-02T20:54:05.952" v="1389" actId="20577"/>
          <ac:spMkLst>
            <pc:docMk/>
            <pc:sldMk cId="3028648632" sldId="347"/>
            <ac:spMk id="2" creationId="{1801095D-2BCE-2187-53E0-EC4E2AEDE0B4}"/>
          </ac:spMkLst>
        </pc:spChg>
        <pc:spChg chg="mod">
          <ac:chgData name="jbarrya10@yahoo.com" userId="S::urn:spo:guest#jbarrya10@yahoo.com::" providerId="AD" clId="Web-{2D03B026-49C4-3631-DFF8-2B8B9771F340}" dt="2022-06-02T21:01:45.596" v="1607" actId="20577"/>
          <ac:spMkLst>
            <pc:docMk/>
            <pc:sldMk cId="3028648632" sldId="347"/>
            <ac:spMk id="3" creationId="{AB737AAA-4DDE-2613-4D04-6D02166796BC}"/>
          </ac:spMkLst>
        </pc:spChg>
      </pc:sldChg>
      <pc:sldChg chg="modSp">
        <pc:chgData name="jbarrya10@yahoo.com" userId="S::urn:spo:guest#jbarrya10@yahoo.com::" providerId="AD" clId="Web-{2D03B026-49C4-3631-DFF8-2B8B9771F340}" dt="2022-06-02T21:03:50.071" v="1615" actId="20577"/>
        <pc:sldMkLst>
          <pc:docMk/>
          <pc:sldMk cId="491670487" sldId="348"/>
        </pc:sldMkLst>
        <pc:spChg chg="mod">
          <ac:chgData name="jbarrya10@yahoo.com" userId="S::urn:spo:guest#jbarrya10@yahoo.com::" providerId="AD" clId="Web-{2D03B026-49C4-3631-DFF8-2B8B9771F340}" dt="2022-06-02T21:03:50.071" v="1615" actId="20577"/>
          <ac:spMkLst>
            <pc:docMk/>
            <pc:sldMk cId="491670487" sldId="348"/>
            <ac:spMk id="2" creationId="{0096A166-D65A-C8EB-460F-1B6C2D0096B6}"/>
          </ac:spMkLst>
        </pc:spChg>
      </pc:sldChg>
      <pc:sldChg chg="modSp">
        <pc:chgData name="jbarrya10@yahoo.com" userId="S::urn:spo:guest#jbarrya10@yahoo.com::" providerId="AD" clId="Web-{2D03B026-49C4-3631-DFF8-2B8B9771F340}" dt="2022-06-02T19:50:15.005" v="164" actId="20577"/>
        <pc:sldMkLst>
          <pc:docMk/>
          <pc:sldMk cId="2094519414" sldId="356"/>
        </pc:sldMkLst>
        <pc:spChg chg="mod">
          <ac:chgData name="jbarrya10@yahoo.com" userId="S::urn:spo:guest#jbarrya10@yahoo.com::" providerId="AD" clId="Web-{2D03B026-49C4-3631-DFF8-2B8B9771F340}" dt="2022-06-02T19:50:15.005" v="164" actId="20577"/>
          <ac:spMkLst>
            <pc:docMk/>
            <pc:sldMk cId="2094519414" sldId="356"/>
            <ac:spMk id="2" creationId="{41341CB2-F2C5-EA83-B42A-50F0E03E0CD4}"/>
          </ac:spMkLst>
        </pc:spChg>
      </pc:sldChg>
      <pc:sldChg chg="del">
        <pc:chgData name="jbarrya10@yahoo.com" userId="S::urn:spo:guest#jbarrya10@yahoo.com::" providerId="AD" clId="Web-{2D03B026-49C4-3631-DFF8-2B8B9771F340}" dt="2022-06-02T21:02:49.771" v="1608"/>
        <pc:sldMkLst>
          <pc:docMk/>
          <pc:sldMk cId="1167635793" sldId="357"/>
        </pc:sldMkLst>
      </pc:sldChg>
      <pc:sldChg chg="modSp new">
        <pc:chgData name="jbarrya10@yahoo.com" userId="S::urn:spo:guest#jbarrya10@yahoo.com::" providerId="AD" clId="Web-{2D03B026-49C4-3631-DFF8-2B8B9771F340}" dt="2022-06-02T20:32:31.506" v="987" actId="20577"/>
        <pc:sldMkLst>
          <pc:docMk/>
          <pc:sldMk cId="3421953514" sldId="360"/>
        </pc:sldMkLst>
        <pc:spChg chg="mod">
          <ac:chgData name="jbarrya10@yahoo.com" userId="S::urn:spo:guest#jbarrya10@yahoo.com::" providerId="AD" clId="Web-{2D03B026-49C4-3631-DFF8-2B8B9771F340}" dt="2022-06-02T20:27:16.586" v="817" actId="20577"/>
          <ac:spMkLst>
            <pc:docMk/>
            <pc:sldMk cId="3421953514" sldId="360"/>
            <ac:spMk id="2" creationId="{9413F429-6C74-61A1-B504-050ADF6395BF}"/>
          </ac:spMkLst>
        </pc:spChg>
        <pc:spChg chg="mod">
          <ac:chgData name="jbarrya10@yahoo.com" userId="S::urn:spo:guest#jbarrya10@yahoo.com::" providerId="AD" clId="Web-{2D03B026-49C4-3631-DFF8-2B8B9771F340}" dt="2022-06-02T20:32:31.506" v="987" actId="20577"/>
          <ac:spMkLst>
            <pc:docMk/>
            <pc:sldMk cId="3421953514" sldId="360"/>
            <ac:spMk id="3" creationId="{5D3A5105-E017-EBC9-5775-5729F2D85DB9}"/>
          </ac:spMkLst>
        </pc:spChg>
      </pc:sldChg>
      <pc:sldChg chg="modSp new">
        <pc:chgData name="jbarrya10@yahoo.com" userId="S::urn:spo:guest#jbarrya10@yahoo.com::" providerId="AD" clId="Web-{2D03B026-49C4-3631-DFF8-2B8B9771F340}" dt="2022-06-02T20:43:37.925" v="1195" actId="20577"/>
        <pc:sldMkLst>
          <pc:docMk/>
          <pc:sldMk cId="1812381098" sldId="361"/>
        </pc:sldMkLst>
        <pc:spChg chg="mod">
          <ac:chgData name="jbarrya10@yahoo.com" userId="S::urn:spo:guest#jbarrya10@yahoo.com::" providerId="AD" clId="Web-{2D03B026-49C4-3631-DFF8-2B8B9771F340}" dt="2022-06-02T20:34:21.292" v="1000" actId="20577"/>
          <ac:spMkLst>
            <pc:docMk/>
            <pc:sldMk cId="1812381098" sldId="361"/>
            <ac:spMk id="2" creationId="{24CF949D-FDEF-2DFD-F5F0-5A7654DFE522}"/>
          </ac:spMkLst>
        </pc:spChg>
        <pc:spChg chg="mod">
          <ac:chgData name="jbarrya10@yahoo.com" userId="S::urn:spo:guest#jbarrya10@yahoo.com::" providerId="AD" clId="Web-{2D03B026-49C4-3631-DFF8-2B8B9771F340}" dt="2022-06-02T20:43:37.925" v="1195" actId="20577"/>
          <ac:spMkLst>
            <pc:docMk/>
            <pc:sldMk cId="1812381098" sldId="361"/>
            <ac:spMk id="3" creationId="{E965BCC0-CC3E-595C-EC14-4D405C8565D7}"/>
          </ac:spMkLst>
        </pc:spChg>
      </pc:sldChg>
      <pc:sldChg chg="modSp new">
        <pc:chgData name="jbarrya10@yahoo.com" userId="S::urn:spo:guest#jbarrya10@yahoo.com::" providerId="AD" clId="Web-{2D03B026-49C4-3631-DFF8-2B8B9771F340}" dt="2022-06-02T20:52:20.057" v="1386" actId="20577"/>
        <pc:sldMkLst>
          <pc:docMk/>
          <pc:sldMk cId="2545389961" sldId="362"/>
        </pc:sldMkLst>
        <pc:spChg chg="mod">
          <ac:chgData name="jbarrya10@yahoo.com" userId="S::urn:spo:guest#jbarrya10@yahoo.com::" providerId="AD" clId="Web-{2D03B026-49C4-3631-DFF8-2B8B9771F340}" dt="2022-06-02T20:45:13.882" v="1201" actId="20577"/>
          <ac:spMkLst>
            <pc:docMk/>
            <pc:sldMk cId="2545389961" sldId="362"/>
            <ac:spMk id="2" creationId="{B27200C5-A02A-62C4-4A47-A834F69668CF}"/>
          </ac:spMkLst>
        </pc:spChg>
        <pc:spChg chg="mod">
          <ac:chgData name="jbarrya10@yahoo.com" userId="S::urn:spo:guest#jbarrya10@yahoo.com::" providerId="AD" clId="Web-{2D03B026-49C4-3631-DFF8-2B8B9771F340}" dt="2022-06-02T20:52:20.057" v="1386" actId="20577"/>
          <ac:spMkLst>
            <pc:docMk/>
            <pc:sldMk cId="2545389961" sldId="362"/>
            <ac:spMk id="3" creationId="{04A583AF-3209-9324-1554-E85B54B9EA61}"/>
          </ac:spMkLst>
        </pc:spChg>
      </pc:sldChg>
    </pc:docChg>
  </pc:docChgLst>
  <pc:docChgLst>
    <pc:chgData name="jbarrya10@yahoo.com" userId="S::urn:spo:guest#jbarrya10@yahoo.com::" providerId="AD" clId="Web-{04B6EE96-B195-4823-2D63-315C982ED8B7}"/>
    <pc:docChg chg="delSld modSld">
      <pc:chgData name="jbarrya10@yahoo.com" userId="S::urn:spo:guest#jbarrya10@yahoo.com::" providerId="AD" clId="Web-{04B6EE96-B195-4823-2D63-315C982ED8B7}" dt="2022-06-03T21:06:15.601" v="862" actId="20577"/>
      <pc:docMkLst>
        <pc:docMk/>
      </pc:docMkLst>
      <pc:sldChg chg="modSp">
        <pc:chgData name="jbarrya10@yahoo.com" userId="S::urn:spo:guest#jbarrya10@yahoo.com::" providerId="AD" clId="Web-{04B6EE96-B195-4823-2D63-315C982ED8B7}" dt="2022-06-03T21:05:26.098" v="860" actId="20577"/>
        <pc:sldMkLst>
          <pc:docMk/>
          <pc:sldMk cId="4292214520" sldId="343"/>
        </pc:sldMkLst>
        <pc:spChg chg="mod">
          <ac:chgData name="jbarrya10@yahoo.com" userId="S::urn:spo:guest#jbarrya10@yahoo.com::" providerId="AD" clId="Web-{04B6EE96-B195-4823-2D63-315C982ED8B7}" dt="2022-06-03T21:05:26.098" v="860" actId="20577"/>
          <ac:spMkLst>
            <pc:docMk/>
            <pc:sldMk cId="4292214520" sldId="343"/>
            <ac:spMk id="3" creationId="{4249D044-6147-5A53-C6C4-83721C1FBEBF}"/>
          </ac:spMkLst>
        </pc:spChg>
      </pc:sldChg>
      <pc:sldChg chg="modSp">
        <pc:chgData name="jbarrya10@yahoo.com" userId="S::urn:spo:guest#jbarrya10@yahoo.com::" providerId="AD" clId="Web-{04B6EE96-B195-4823-2D63-315C982ED8B7}" dt="2022-06-03T20:41:55.708" v="175" actId="20577"/>
        <pc:sldMkLst>
          <pc:docMk/>
          <pc:sldMk cId="491670487" sldId="348"/>
        </pc:sldMkLst>
        <pc:spChg chg="mod">
          <ac:chgData name="jbarrya10@yahoo.com" userId="S::urn:spo:guest#jbarrya10@yahoo.com::" providerId="AD" clId="Web-{04B6EE96-B195-4823-2D63-315C982ED8B7}" dt="2022-06-03T20:41:55.708" v="175" actId="20577"/>
          <ac:spMkLst>
            <pc:docMk/>
            <pc:sldMk cId="491670487" sldId="348"/>
            <ac:spMk id="3" creationId="{AA60DA0B-1B97-29A7-AC1F-FAB5DD4968EA}"/>
          </ac:spMkLst>
        </pc:spChg>
      </pc:sldChg>
      <pc:sldChg chg="modSp">
        <pc:chgData name="jbarrya10@yahoo.com" userId="S::urn:spo:guest#jbarrya10@yahoo.com::" providerId="AD" clId="Web-{04B6EE96-B195-4823-2D63-315C982ED8B7}" dt="2022-06-03T21:06:15.601" v="862" actId="20577"/>
        <pc:sldMkLst>
          <pc:docMk/>
          <pc:sldMk cId="640758151" sldId="349"/>
        </pc:sldMkLst>
        <pc:spChg chg="mod">
          <ac:chgData name="jbarrya10@yahoo.com" userId="S::urn:spo:guest#jbarrya10@yahoo.com::" providerId="AD" clId="Web-{04B6EE96-B195-4823-2D63-315C982ED8B7}" dt="2022-06-03T21:06:15.601" v="862" actId="20577"/>
          <ac:spMkLst>
            <pc:docMk/>
            <pc:sldMk cId="640758151" sldId="349"/>
            <ac:spMk id="2" creationId="{CE38E150-8F50-9E3F-EDEF-2566FCAF5CC6}"/>
          </ac:spMkLst>
        </pc:spChg>
        <pc:spChg chg="mod">
          <ac:chgData name="jbarrya10@yahoo.com" userId="S::urn:spo:guest#jbarrya10@yahoo.com::" providerId="AD" clId="Web-{04B6EE96-B195-4823-2D63-315C982ED8B7}" dt="2022-06-03T20:51:10.229" v="440" actId="20577"/>
          <ac:spMkLst>
            <pc:docMk/>
            <pc:sldMk cId="640758151" sldId="349"/>
            <ac:spMk id="3" creationId="{4A3591B7-BD38-7E74-B6C4-E09632B25560}"/>
          </ac:spMkLst>
        </pc:spChg>
      </pc:sldChg>
      <pc:sldChg chg="modSp">
        <pc:chgData name="jbarrya10@yahoo.com" userId="S::urn:spo:guest#jbarrya10@yahoo.com::" providerId="AD" clId="Web-{04B6EE96-B195-4823-2D63-315C982ED8B7}" dt="2022-06-03T20:58:02.631" v="655" actId="20577"/>
        <pc:sldMkLst>
          <pc:docMk/>
          <pc:sldMk cId="3316668369" sldId="358"/>
        </pc:sldMkLst>
        <pc:spChg chg="mod">
          <ac:chgData name="jbarrya10@yahoo.com" userId="S::urn:spo:guest#jbarrya10@yahoo.com::" providerId="AD" clId="Web-{04B6EE96-B195-4823-2D63-315C982ED8B7}" dt="2022-06-03T20:51:36.090" v="443" actId="20577"/>
          <ac:spMkLst>
            <pc:docMk/>
            <pc:sldMk cId="3316668369" sldId="358"/>
            <ac:spMk id="2" creationId="{F632FE3C-71D5-BB9B-1186-D86FC4C648FB}"/>
          </ac:spMkLst>
        </pc:spChg>
        <pc:spChg chg="mod">
          <ac:chgData name="jbarrya10@yahoo.com" userId="S::urn:spo:guest#jbarrya10@yahoo.com::" providerId="AD" clId="Web-{04B6EE96-B195-4823-2D63-315C982ED8B7}" dt="2022-06-03T20:58:02.631" v="655" actId="20577"/>
          <ac:spMkLst>
            <pc:docMk/>
            <pc:sldMk cId="3316668369" sldId="358"/>
            <ac:spMk id="3" creationId="{5CDDF240-4182-1209-08EB-0EA53BDDA84C}"/>
          </ac:spMkLst>
        </pc:spChg>
      </pc:sldChg>
      <pc:sldChg chg="del">
        <pc:chgData name="jbarrya10@yahoo.com" userId="S::urn:spo:guest#jbarrya10@yahoo.com::" providerId="AD" clId="Web-{04B6EE96-B195-4823-2D63-315C982ED8B7}" dt="2022-06-03T20:58:21.538" v="656"/>
        <pc:sldMkLst>
          <pc:docMk/>
          <pc:sldMk cId="3444910864" sldId="3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Disability</a:t>
            </a:r>
            <a:br>
              <a:rPr lang="en-US" dirty="0"/>
            </a:br>
            <a:r>
              <a:rPr lang="en-US" dirty="0"/>
              <a:t>and Inclusion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</a:t>
            </a:r>
            <a:r>
              <a:rPr lang="en-US" dirty="0"/>
              <a:t>High School Health</a:t>
            </a:r>
          </a:p>
          <a:p>
            <a:r>
              <a:rPr lang="en-US" dirty="0"/>
              <a:t>Chapter 3, Lesson 2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095D-2BCE-2187-53E0-EC4E2AEDE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Accommodations </a:t>
            </a: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37AAA-4DDE-2613-4D04-6D0216679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>
                <a:cs typeface="Arial" panose="020B0604020202020204"/>
              </a:rPr>
              <a:t>Examples of accommodations include the following: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Installing a ramp or modifying a restroom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Providing screen reader software for students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Using videophones to facilitate communications with people who are deaf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Providing sign language interpreters or closed captioning in class, at meetings, or at events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Modifying a policy to allow a service animal in a business or school setting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Adjusting work schedules so employees with chronic medical conditions can go to medical appointments or do their work at alternate times or locations</a:t>
            </a:r>
          </a:p>
        </p:txBody>
      </p:sp>
    </p:spTree>
    <p:extLst>
      <p:ext uri="{BB962C8B-B14F-4D97-AF65-F5344CB8AC3E}">
        <p14:creationId xmlns:p14="http://schemas.microsoft.com/office/powerpoint/2010/main" val="3028648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6A166-D65A-C8EB-460F-1B6C2D00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Universal Design </a:t>
            </a:r>
            <a:br>
              <a:rPr lang="en-US" dirty="0"/>
            </a:br>
            <a:r>
              <a:rPr lang="en-US" dirty="0"/>
              <a:t>for Inclusion </a:t>
            </a:r>
            <a:r>
              <a:rPr lang="en-US" sz="2400" i="1" dirty="0"/>
              <a:t>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0DA0B-1B97-29A7-AC1F-FAB5DD496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600" b="1" dirty="0">
                <a:cs typeface="Arial"/>
              </a:rPr>
              <a:t>Universal design (UD)</a:t>
            </a:r>
            <a:r>
              <a:rPr lang="en-US" sz="2600" dirty="0">
                <a:cs typeface="Arial"/>
              </a:rPr>
              <a:t> refers to creating and designing an environment so that it can be accessed, understood, and used to the greatest degree.</a:t>
            </a:r>
          </a:p>
          <a:p>
            <a:r>
              <a:rPr lang="en-US" sz="2600" dirty="0">
                <a:cs typeface="Arial"/>
              </a:rPr>
              <a:t>An example of UD is a curb cut or ramp at intersections and sidewalk corners.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Allows people with a range of physical abilities to navigate through a city or neighborhood safely</a:t>
            </a: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Also assists those who are biking, pushing a stroller, or running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  <a:endParaRPr lang="en-US" dirty="0">
              <a:solidFill>
                <a:schemeClr val="tx1"/>
              </a:solidFill>
              <a:latin typeface="Helvetica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1670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8E150-8F50-9E3F-EDEF-2566FCAF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Universal Design </a:t>
            </a:r>
            <a:br>
              <a:rPr lang="en-US" dirty="0"/>
            </a:br>
            <a:r>
              <a:rPr lang="en-US" dirty="0"/>
              <a:t>for Inclusion </a:t>
            </a:r>
            <a:r>
              <a:rPr lang="en-US" sz="2400" i="1" dirty="0"/>
              <a:t>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591B7-BD38-7E74-B6C4-E09632B25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79814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Universal design has seven principles: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i="1" dirty="0">
                <a:solidFill>
                  <a:schemeClr val="tx1"/>
                </a:solidFill>
                <a:cs typeface="Arial" panose="020B0604020202020204"/>
              </a:rPr>
              <a:t>Equitable use. </a:t>
            </a:r>
            <a:r>
              <a:rPr lang="en-US" sz="2800" dirty="0">
                <a:solidFill>
                  <a:schemeClr val="tx1"/>
                </a:solidFill>
                <a:cs typeface="Arial" panose="020B0604020202020204"/>
              </a:rPr>
              <a:t>The design is useful and marketable to people with diverse abilities.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i="1" dirty="0">
                <a:solidFill>
                  <a:schemeClr val="tx1"/>
                </a:solidFill>
                <a:cs typeface="Arial" panose="020B0604020202020204"/>
              </a:rPr>
              <a:t>Flexibility in use. </a:t>
            </a:r>
            <a:r>
              <a:rPr lang="en-US" sz="2800" dirty="0">
                <a:solidFill>
                  <a:schemeClr val="tx1"/>
                </a:solidFill>
                <a:cs typeface="Arial" panose="020B0604020202020204"/>
              </a:rPr>
              <a:t>The design accommodates a wide range of individual preferences and abilities.</a:t>
            </a:r>
            <a:endParaRPr lang="en-US" sz="28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800" i="1" dirty="0">
                <a:solidFill>
                  <a:schemeClr val="tx1"/>
                </a:solidFill>
                <a:cs typeface="Arial" panose="020B0604020202020204"/>
              </a:rPr>
              <a:t>Simple and intuitive use. </a:t>
            </a:r>
            <a:r>
              <a:rPr lang="en-US" sz="2800" dirty="0">
                <a:solidFill>
                  <a:schemeClr val="tx1"/>
                </a:solidFill>
                <a:cs typeface="Arial" panose="020B0604020202020204"/>
              </a:rPr>
              <a:t>Use of the design is easy to understand, regardless of the user’s experience, knowledge, language skills, or current concentration levels.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 panose="020B0604020202020204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64075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2FE3C-71D5-BB9B-1186-D86FC4C64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Universal Design for Inclusion </a:t>
            </a:r>
            <a:r>
              <a:rPr lang="en-US" sz="2400" i="1" dirty="0">
                <a:ea typeface="+mj-lt"/>
                <a:cs typeface="+mj-lt"/>
              </a:rPr>
              <a:t>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DF240-4182-1209-08EB-0EA53BDDA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914400" lvl="1" indent="-457200">
              <a:buFont typeface="+mj-lt"/>
              <a:buAutoNum type="arabicPeriod" startAt="4"/>
            </a:pPr>
            <a:r>
              <a:rPr lang="en-US" sz="2200" i="1">
                <a:solidFill>
                  <a:schemeClr val="tx1"/>
                </a:solidFill>
                <a:cs typeface="Arial"/>
              </a:rPr>
              <a:t>Perceptible information</a:t>
            </a:r>
            <a:r>
              <a:rPr lang="en-US" sz="2200">
                <a:solidFill>
                  <a:schemeClr val="tx1"/>
                </a:solidFill>
                <a:cs typeface="Arial"/>
              </a:rPr>
              <a:t>. The design communicates necessary information effectively to the user, regardless of ambient conditions or the user’s sensory abilities.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en-US" sz="2200" i="1">
                <a:solidFill>
                  <a:schemeClr val="tx1"/>
                </a:solidFill>
                <a:cs typeface="Arial"/>
              </a:rPr>
              <a:t>Tolerance </a:t>
            </a:r>
            <a:r>
              <a:rPr lang="en-US" sz="2200" i="1" dirty="0">
                <a:solidFill>
                  <a:schemeClr val="tx1"/>
                </a:solidFill>
                <a:cs typeface="Arial"/>
              </a:rPr>
              <a:t>for error</a:t>
            </a:r>
            <a:r>
              <a:rPr lang="en-US" sz="2200" dirty="0">
                <a:solidFill>
                  <a:schemeClr val="tx1"/>
                </a:solidFill>
                <a:cs typeface="Arial"/>
              </a:rPr>
              <a:t>. The design minimizes hazards and the adverse consequences of accidental or unintended actions.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en-US" sz="2200" i="1" dirty="0">
                <a:solidFill>
                  <a:schemeClr val="tx1"/>
                </a:solidFill>
                <a:cs typeface="Arial"/>
              </a:rPr>
              <a:t>Low physical effort</a:t>
            </a:r>
            <a:r>
              <a:rPr lang="en-US" sz="2200" dirty="0">
                <a:solidFill>
                  <a:schemeClr val="tx1"/>
                </a:solidFill>
                <a:cs typeface="Arial"/>
              </a:rPr>
              <a:t>. The design can be used efficiently and comfortably and with a minimum of fatigue.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en-US" sz="2200" i="1" dirty="0">
                <a:solidFill>
                  <a:schemeClr val="tx1"/>
                </a:solidFill>
                <a:cs typeface="Arial"/>
              </a:rPr>
              <a:t>Size and space for approach and use</a:t>
            </a:r>
            <a:r>
              <a:rPr lang="en-US" sz="2200" dirty="0">
                <a:solidFill>
                  <a:schemeClr val="tx1"/>
                </a:solidFill>
                <a:cs typeface="Arial"/>
              </a:rPr>
              <a:t>. An appropriate size and space is provided for approach, reach, manipulation, and use.</a:t>
            </a:r>
          </a:p>
        </p:txBody>
      </p:sp>
    </p:spTree>
    <p:extLst>
      <p:ext uri="{BB962C8B-B14F-4D97-AF65-F5344CB8AC3E}">
        <p14:creationId xmlns:p14="http://schemas.microsoft.com/office/powerpoint/2010/main" val="3316668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05398-D1BB-C324-879F-6495E9E8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9D044-6147-5A53-C6C4-83721C1FB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Select one of the following disabilities:</a:t>
            </a:r>
            <a:endParaRPr lang="en-US" sz="2400" dirty="0">
              <a:solidFill>
                <a:schemeClr val="tx1"/>
              </a:solidFill>
              <a:cs typeface="Arial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Amputation, paralysis, cerebral palsy, stroke, multiple sclerosis, muscular dystrophy, arthritis, spinal cord injury</a:t>
            </a:r>
          </a:p>
          <a:p>
            <a:r>
              <a:rPr lang="en-US" sz="2400" dirty="0">
                <a:solidFill>
                  <a:schemeClr val="tx1"/>
                </a:solidFill>
                <a:cs typeface="Arial"/>
              </a:rPr>
              <a:t>Research the disability using information from at least three different sources. Summarize your findings and be sure to include the following: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 description of the disability and how it affects mobility and independence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Accommodations that may be needed to support the person’s health equity and quality of life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221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When was the last time you interacted with a person who had a visible disability?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Did you feel confident and comfortable in your ability to communicate effectively? Describe the situation.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Compare and contrast disabilities and impairments?</a:t>
            </a:r>
          </a:p>
          <a:p>
            <a:r>
              <a:rPr lang="en-US" dirty="0">
                <a:cs typeface="Arial"/>
              </a:rPr>
              <a:t>Describe what reasonable accommodations are and explain why they are important?</a:t>
            </a:r>
          </a:p>
          <a:p>
            <a:r>
              <a:rPr lang="en-US" dirty="0">
                <a:cs typeface="Arial"/>
              </a:rPr>
              <a:t>Analyze how universal design improves environments, products, and services?</a:t>
            </a:r>
            <a:endParaRPr lang="en-US" sz="1400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Disability</a:t>
            </a:r>
            <a:br>
              <a:rPr lang="en-US" dirty="0"/>
            </a:br>
            <a:r>
              <a:rPr lang="en-US" dirty="0"/>
              <a:t>and Impairment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A</a:t>
            </a:r>
            <a:r>
              <a:rPr lang="en-US" sz="2400" b="1" dirty="0">
                <a:cs typeface="Arial"/>
              </a:rPr>
              <a:t> disability</a:t>
            </a:r>
            <a:r>
              <a:rPr lang="en-US" sz="2400" dirty="0">
                <a:cs typeface="Arial"/>
              </a:rPr>
              <a:t> is a physical or mental condition that limits a person’s movements, senses, or activities. A disability is different from a disease or an illness.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About one in four U.S. adults live with a disability.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Disabilities can be intellectual, emotional, or physical.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Some disabilities are present at birth, while others develop over time. </a:t>
            </a:r>
          </a:p>
          <a:p>
            <a:r>
              <a:rPr lang="en-US" sz="2400" dirty="0">
                <a:solidFill>
                  <a:schemeClr val="tx1"/>
                </a:solidFill>
                <a:cs typeface="Arial"/>
              </a:rPr>
              <a:t>The loss of function that occurs with a disability is called an </a:t>
            </a:r>
            <a:r>
              <a:rPr lang="en-US" sz="2400" b="1" dirty="0">
                <a:solidFill>
                  <a:schemeClr val="tx1"/>
                </a:solidFill>
                <a:cs typeface="Arial"/>
              </a:rPr>
              <a:t>impairment</a:t>
            </a:r>
            <a:r>
              <a:rPr lang="en-US" sz="2400" dirty="0">
                <a:solidFill>
                  <a:schemeClr val="tx1"/>
                </a:solidFill>
                <a:cs typeface="Arial"/>
              </a:rPr>
              <a:t>. Impairments can influence a wide variety of functions.</a:t>
            </a: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FB2F-C0D8-D4E7-D62C-A6CCAF8E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Types</a:t>
            </a:r>
            <a:br>
              <a:rPr lang="en-US" dirty="0"/>
            </a:br>
            <a:r>
              <a:rPr lang="en-US" dirty="0"/>
              <a:t>of Impairments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CE5D6-21D1-1DD3-FD45-13B1E26DE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Visual impairments </a:t>
            </a:r>
            <a:endParaRPr lang="en-US" sz="2600" dirty="0"/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Include complete blindness and other problems seeing</a:t>
            </a:r>
          </a:p>
          <a:p>
            <a:r>
              <a:rPr lang="en-US" sz="2600" dirty="0">
                <a:cs typeface="Arial"/>
              </a:rPr>
              <a:t>Emotional impairments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Include a wide range of conditions, some that result in dangerous behaviors</a:t>
            </a:r>
            <a:endParaRPr lang="en-US" sz="2600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  <a:cs typeface="Arial"/>
              </a:rPr>
              <a:t>Hearing impairments</a:t>
            </a:r>
          </a:p>
          <a:p>
            <a:r>
              <a:rPr lang="en-US" sz="2600" dirty="0">
                <a:solidFill>
                  <a:schemeClr val="tx1"/>
                </a:solidFill>
                <a:cs typeface="Arial"/>
              </a:rPr>
              <a:t>Mobility impairments</a:t>
            </a:r>
          </a:p>
          <a:p>
            <a:r>
              <a:rPr lang="en-US" sz="2600" dirty="0">
                <a:solidFill>
                  <a:schemeClr val="tx1"/>
                </a:solidFill>
                <a:cs typeface="Arial"/>
              </a:rPr>
              <a:t>Cognitive impairments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Affect how a person processes information</a:t>
            </a:r>
          </a:p>
        </p:txBody>
      </p:sp>
    </p:spTree>
    <p:extLst>
      <p:ext uri="{BB962C8B-B14F-4D97-AF65-F5344CB8AC3E}">
        <p14:creationId xmlns:p14="http://schemas.microsoft.com/office/powerpoint/2010/main" val="2024364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7B3B-BE4A-E5A8-4DF1-18B9E9EE8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Disability and Health</a:t>
            </a:r>
            <a:br>
              <a:rPr lang="en-US" dirty="0"/>
            </a:b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7C261-06F4-CB44-A685-348509665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Individuals with disabilities can lead long, healthy, and productive lives. </a:t>
            </a:r>
            <a:endParaRPr lang="en-US" dirty="0"/>
          </a:p>
          <a:p>
            <a:r>
              <a:rPr lang="en-US" dirty="0">
                <a:cs typeface="Arial"/>
              </a:rPr>
              <a:t>Disabilities can result in significant disadvantages when it comes to health.</a:t>
            </a:r>
            <a:endParaRPr lang="en-US" dirty="0"/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U.S. adults with disabilities are three times more likely to have heart disease, stroke, type 2 diabetes, or cancer than those without disabilities.</a:t>
            </a:r>
          </a:p>
          <a:p>
            <a:pPr marL="457200" lvl="1" indent="0" algn="r">
              <a:buNone/>
            </a:pPr>
            <a:endParaRPr lang="en-US" sz="1400" i="1" dirty="0">
              <a:solidFill>
                <a:srgbClr val="404000"/>
              </a:solidFill>
              <a:cs typeface="Arial"/>
            </a:endParaRPr>
          </a:p>
          <a:p>
            <a:pPr marL="457200" lvl="1" indent="0" algn="r">
              <a:buNone/>
            </a:pPr>
            <a:endParaRPr lang="en-US" sz="1400" i="1" dirty="0">
              <a:solidFill>
                <a:srgbClr val="404000"/>
              </a:solidFill>
              <a:cs typeface="Arial"/>
            </a:endParaRPr>
          </a:p>
          <a:p>
            <a:pPr marL="457200" lvl="1" indent="0" algn="r">
              <a:buNone/>
            </a:pPr>
            <a:endParaRPr lang="en-US" sz="1400" i="1" dirty="0">
              <a:solidFill>
                <a:srgbClr val="404000"/>
              </a:solidFill>
              <a:cs typeface="Arial"/>
            </a:endParaRPr>
          </a:p>
          <a:p>
            <a:pPr marL="457200" lvl="1" indent="0" algn="r">
              <a:buNone/>
            </a:pPr>
            <a:endParaRPr lang="en-US" sz="1400" i="1" dirty="0">
              <a:solidFill>
                <a:srgbClr val="404000"/>
              </a:solidFill>
              <a:cs typeface="Arial"/>
            </a:endParaRPr>
          </a:p>
          <a:p>
            <a:pPr marL="457200" lvl="1" indent="0" algn="r">
              <a:buNone/>
            </a:pPr>
            <a:r>
              <a:rPr lang="en-US" sz="1400" i="1" dirty="0">
                <a:solidFill>
                  <a:srgbClr val="404000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095111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3F429-6C74-61A1-B504-050ADF639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Disability and Health</a:t>
            </a:r>
            <a:br>
              <a:rPr lang="en-US" dirty="0"/>
            </a:b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A5105-E017-EBC9-5775-5729F2D85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Many factors can influence the health and well-being of people with disabilities: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Severity of the underlying impairment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Level of independence in daily living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Social, political, and cultural influences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Accessibility of the built and natural environments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Access to assistive technology, devices, and services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Degree of family and community support and engagement</a:t>
            </a:r>
          </a:p>
        </p:txBody>
      </p:sp>
    </p:spTree>
    <p:extLst>
      <p:ext uri="{BB962C8B-B14F-4D97-AF65-F5344CB8AC3E}">
        <p14:creationId xmlns:p14="http://schemas.microsoft.com/office/powerpoint/2010/main" val="3421953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F949D-FDEF-2DFD-F5F0-5A7654DFE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Disability Inclusion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5BCC0-CC3E-595C-EC14-4D405C856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People with disabilities are entitled to the same rights and opportunities as the non-disabled population.</a:t>
            </a:r>
          </a:p>
          <a:p>
            <a:r>
              <a:rPr lang="en-US" sz="2600" b="1" dirty="0">
                <a:cs typeface="Arial"/>
              </a:rPr>
              <a:t>Disability inclusion</a:t>
            </a:r>
            <a:r>
              <a:rPr lang="en-US" sz="2600" dirty="0">
                <a:cs typeface="Arial"/>
              </a:rPr>
              <a:t> involves understanding the relationship between the way people function and how they are able to participate in society and making appropriate adjustments as a result.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The Americans with Disabilities Act (ADA) ensures the civil rights of all Americans with a mental or physical disability.</a:t>
            </a:r>
          </a:p>
        </p:txBody>
      </p:sp>
    </p:spTree>
    <p:extLst>
      <p:ext uri="{BB962C8B-B14F-4D97-AF65-F5344CB8AC3E}">
        <p14:creationId xmlns:p14="http://schemas.microsoft.com/office/powerpoint/2010/main" val="1812381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200C5-A02A-62C4-4A47-A834F6966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Accommodations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583AF-3209-9324-1554-E85B54B9E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600" dirty="0">
                <a:cs typeface="Arial"/>
              </a:rPr>
              <a:t>We can provide opportunities for people with disabilities by ensuring reasonable accommodations that help people overcome the limitations they face.</a:t>
            </a:r>
          </a:p>
          <a:p>
            <a:r>
              <a:rPr lang="en-US" sz="2600" dirty="0">
                <a:cs typeface="Arial"/>
              </a:rPr>
              <a:t>A </a:t>
            </a:r>
            <a:r>
              <a:rPr lang="en-US" sz="2600" b="1" dirty="0">
                <a:cs typeface="Arial"/>
              </a:rPr>
              <a:t>reasonable accommodation</a:t>
            </a:r>
            <a:r>
              <a:rPr lang="en-US" sz="2600" dirty="0">
                <a:cs typeface="Arial"/>
              </a:rPr>
              <a:t> is a change, exception, or adjustment to a rule, policy, practice, or service that ensures equal access and opportunity for a person with a disability.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The need for accommodations can vary even among people with the same type of impairment.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2545389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931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Arial,Sans-Serif</vt:lpstr>
      <vt:lpstr>Calibri</vt:lpstr>
      <vt:lpstr>Helvetica</vt:lpstr>
      <vt:lpstr>Office Theme</vt:lpstr>
      <vt:lpstr>Disability and Inclusion</vt:lpstr>
      <vt:lpstr>Write About It</vt:lpstr>
      <vt:lpstr>Can you . . .  </vt:lpstr>
      <vt:lpstr>Disability and Impairment</vt:lpstr>
      <vt:lpstr>Common Types of Impairments</vt:lpstr>
      <vt:lpstr>Disability and Health (1 of 2)</vt:lpstr>
      <vt:lpstr>Disability and Health (2 of 2)</vt:lpstr>
      <vt:lpstr>Disability Inclusion</vt:lpstr>
      <vt:lpstr>Accommodations (1 of 2)</vt:lpstr>
      <vt:lpstr>Accommodations (2 of 2)</vt:lpstr>
      <vt:lpstr>Universal Design  for Inclusion (1 of 3)</vt:lpstr>
      <vt:lpstr>Universal Design  for Inclusion (2 of 3)</vt:lpstr>
      <vt:lpstr>Universal Design for Inclusion (3 of 3)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Equity and Public Health</dc:title>
  <dc:creator>Human Kinetics</dc:creator>
  <cp:lastModifiedBy>Melissa Feld</cp:lastModifiedBy>
  <cp:revision>1879</cp:revision>
  <dcterms:created xsi:type="dcterms:W3CDTF">2020-04-29T19:38:00Z</dcterms:created>
  <dcterms:modified xsi:type="dcterms:W3CDTF">2023-01-06T16:09:03Z</dcterms:modified>
</cp:coreProperties>
</file>