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337" r:id="rId3"/>
    <p:sldId id="334" r:id="rId4"/>
    <p:sldId id="338" r:id="rId5"/>
    <p:sldId id="364" r:id="rId6"/>
    <p:sldId id="365" r:id="rId7"/>
    <p:sldId id="366" r:id="rId8"/>
    <p:sldId id="345" r:id="rId9"/>
    <p:sldId id="346" r:id="rId10"/>
    <p:sldId id="360" r:id="rId11"/>
    <p:sldId id="367" r:id="rId12"/>
    <p:sldId id="368" r:id="rId13"/>
    <p:sldId id="369" r:id="rId14"/>
    <p:sldId id="370" r:id="rId15"/>
    <p:sldId id="371" r:id="rId16"/>
    <p:sldId id="3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D03B026-49C4-3631-DFF8-2B8B9771F340}" v="1586" dt="2022-06-02T21:03:50.071"/>
    <p1510:client id="{31A1B2DD-789A-4961-C53E-F99001ED6397}" v="1197" dt="2022-06-04T23:14:19.831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2F4EDCF-CBD6-53B8-28BC-BEAB3F6CF589}" v="923" dt="2022-06-03T21:45:34.441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  <p1510:client id="{F96B0E1A-6AAD-4BB5-7E14-A07CCC7808F6}" v="392" dt="2022-06-04T04:03:04.540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58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561B6E78-3B36-FB72-E91D-FFC90CBA863C}"/>
    <pc:docChg chg="addSld modSld">
      <pc:chgData name="jbarrya10@yahoo.com" userId="S::urn:spo:guest#jbarrya10@yahoo.com::" providerId="AD" clId="Web-{561B6E78-3B36-FB72-E91D-FFC90CBA863C}" dt="2022-06-04T18:58:28.673" v="318" actId="20577"/>
      <pc:docMkLst>
        <pc:docMk/>
      </pc:docMkLst>
      <pc:sldChg chg="modSp">
        <pc:chgData name="jbarrya10@yahoo.com" userId="S::urn:spo:guest#jbarrya10@yahoo.com::" providerId="AD" clId="Web-{561B6E78-3B36-FB72-E91D-FFC90CBA863C}" dt="2022-06-04T18:40:14.528" v="7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561B6E78-3B36-FB72-E91D-FFC90CBA863C}" dt="2022-06-04T18:40:14.528" v="7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561B6E78-3B36-FB72-E91D-FFC90CBA863C}" dt="2022-06-04T18:57:01.902" v="316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561B6E78-3B36-FB72-E91D-FFC90CBA863C}" dt="2022-06-04T18:54:14.142" v="188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561B6E78-3B36-FB72-E91D-FFC90CBA863C}" dt="2022-06-04T18:57:01.902" v="316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">
        <pc:chgData name="jbarrya10@yahoo.com" userId="S::urn:spo:guest#jbarrya10@yahoo.com::" providerId="AD" clId="Web-{561B6E78-3B36-FB72-E91D-FFC90CBA863C}" dt="2022-06-04T18:58:28.673" v="318" actId="20577"/>
        <pc:sldMkLst>
          <pc:docMk/>
          <pc:sldMk cId="3095111002" sldId="346"/>
        </pc:sldMkLst>
        <pc:spChg chg="mod">
          <ac:chgData name="jbarrya10@yahoo.com" userId="S::urn:spo:guest#jbarrya10@yahoo.com::" providerId="AD" clId="Web-{561B6E78-3B36-FB72-E91D-FFC90CBA863C}" dt="2022-06-04T18:58:28.673" v="318" actId="20577"/>
          <ac:spMkLst>
            <pc:docMk/>
            <pc:sldMk cId="3095111002" sldId="346"/>
            <ac:spMk id="2" creationId="{D9017B3B-BE4A-E5A8-4DF1-18B9E9EE8610}"/>
          </ac:spMkLst>
        </pc:spChg>
      </pc:sldChg>
      <pc:sldChg chg="modSp new">
        <pc:chgData name="jbarrya10@yahoo.com" userId="S::urn:spo:guest#jbarrya10@yahoo.com::" providerId="AD" clId="Web-{561B6E78-3B36-FB72-E91D-FFC90CBA863C}" dt="2022-06-04T18:46:25.003" v="122" actId="20577"/>
        <pc:sldMkLst>
          <pc:docMk/>
          <pc:sldMk cId="3017558405" sldId="365"/>
        </pc:sldMkLst>
        <pc:spChg chg="mod">
          <ac:chgData name="jbarrya10@yahoo.com" userId="S::urn:spo:guest#jbarrya10@yahoo.com::" providerId="AD" clId="Web-{561B6E78-3B36-FB72-E91D-FFC90CBA863C}" dt="2022-06-04T18:42:50.975" v="22" actId="20577"/>
          <ac:spMkLst>
            <pc:docMk/>
            <pc:sldMk cId="3017558405" sldId="365"/>
            <ac:spMk id="2" creationId="{367F41B6-07A5-8C7B-2E29-2E1B593A9259}"/>
          </ac:spMkLst>
        </pc:spChg>
        <pc:spChg chg="mod">
          <ac:chgData name="jbarrya10@yahoo.com" userId="S::urn:spo:guest#jbarrya10@yahoo.com::" providerId="AD" clId="Web-{561B6E78-3B36-FB72-E91D-FFC90CBA863C}" dt="2022-06-04T18:46:25.003" v="122" actId="20577"/>
          <ac:spMkLst>
            <pc:docMk/>
            <pc:sldMk cId="3017558405" sldId="365"/>
            <ac:spMk id="3" creationId="{9C1C36C2-5320-45F6-9166-5F31AC95EA63}"/>
          </ac:spMkLst>
        </pc:spChg>
      </pc:sldChg>
      <pc:sldChg chg="modSp new">
        <pc:chgData name="jbarrya10@yahoo.com" userId="S::urn:spo:guest#jbarrya10@yahoo.com::" providerId="AD" clId="Web-{561B6E78-3B36-FB72-E91D-FFC90CBA863C}" dt="2022-06-04T18:53:06.122" v="184" actId="20577"/>
        <pc:sldMkLst>
          <pc:docMk/>
          <pc:sldMk cId="2495961762" sldId="366"/>
        </pc:sldMkLst>
        <pc:spChg chg="mod">
          <ac:chgData name="jbarrya10@yahoo.com" userId="S::urn:spo:guest#jbarrya10@yahoo.com::" providerId="AD" clId="Web-{561B6E78-3B36-FB72-E91D-FFC90CBA863C}" dt="2022-06-04T18:50:27.346" v="138" actId="20577"/>
          <ac:spMkLst>
            <pc:docMk/>
            <pc:sldMk cId="2495961762" sldId="366"/>
            <ac:spMk id="2" creationId="{B3CC9F2F-3E9F-8DF8-5856-CE1592C06AB5}"/>
          </ac:spMkLst>
        </pc:spChg>
        <pc:spChg chg="mod">
          <ac:chgData name="jbarrya10@yahoo.com" userId="S::urn:spo:guest#jbarrya10@yahoo.com::" providerId="AD" clId="Web-{561B6E78-3B36-FB72-E91D-FFC90CBA863C}" dt="2022-06-04T18:53:06.122" v="184" actId="20577"/>
          <ac:spMkLst>
            <pc:docMk/>
            <pc:sldMk cId="2495961762" sldId="366"/>
            <ac:spMk id="3" creationId="{375D3DF8-F395-517D-FF25-3604C78DAF48}"/>
          </ac:spMkLst>
        </pc:spChg>
      </pc:sldChg>
    </pc:docChg>
  </pc:docChgLst>
  <pc:docChgLst>
    <pc:chgData name="jbarrya10@yahoo.com" userId="S::urn:spo:guest#jbarrya10@yahoo.com::" providerId="AD" clId="Web-{31A1B2DD-789A-4961-C53E-F99001ED6397}"/>
    <pc:docChg chg="addSld delSld modSld">
      <pc:chgData name="jbarrya10@yahoo.com" userId="S::urn:spo:guest#jbarrya10@yahoo.com::" providerId="AD" clId="Web-{31A1B2DD-789A-4961-C53E-F99001ED6397}" dt="2022-06-04T23:14:19.831" v="1205"/>
      <pc:docMkLst>
        <pc:docMk/>
      </pc:docMkLst>
      <pc:sldChg chg="del">
        <pc:chgData name="jbarrya10@yahoo.com" userId="S::urn:spo:guest#jbarrya10@yahoo.com::" providerId="AD" clId="Web-{31A1B2DD-789A-4961-C53E-F99001ED6397}" dt="2022-06-04T23:14:19.831" v="1205"/>
        <pc:sldMkLst>
          <pc:docMk/>
          <pc:sldMk cId="4292214520" sldId="343"/>
        </pc:sldMkLst>
      </pc:sldChg>
      <pc:sldChg chg="modSp">
        <pc:chgData name="jbarrya10@yahoo.com" userId="S::urn:spo:guest#jbarrya10@yahoo.com::" providerId="AD" clId="Web-{31A1B2DD-789A-4961-C53E-F99001ED6397}" dt="2022-06-04T22:30:43.108" v="27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31A1B2DD-789A-4961-C53E-F99001ED6397}" dt="2022-06-04T22:30:43.108" v="27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">
        <pc:chgData name="jbarrya10@yahoo.com" userId="S::urn:spo:guest#jbarrya10@yahoo.com::" providerId="AD" clId="Web-{31A1B2DD-789A-4961-C53E-F99001ED6397}" dt="2022-06-04T22:34:35.177" v="196" actId="20577"/>
        <pc:sldMkLst>
          <pc:docMk/>
          <pc:sldMk cId="3095111002" sldId="346"/>
        </pc:sldMkLst>
        <pc:spChg chg="mod">
          <ac:chgData name="jbarrya10@yahoo.com" userId="S::urn:spo:guest#jbarrya10@yahoo.com::" providerId="AD" clId="Web-{31A1B2DD-789A-4961-C53E-F99001ED6397}" dt="2022-06-04T22:34:35.177" v="196" actId="20577"/>
          <ac:spMkLst>
            <pc:docMk/>
            <pc:sldMk cId="3095111002" sldId="346"/>
            <ac:spMk id="3" creationId="{3857C261-06F4-CB44-A685-348509665F81}"/>
          </ac:spMkLst>
        </pc:spChg>
      </pc:sldChg>
      <pc:sldChg chg="del">
        <pc:chgData name="jbarrya10@yahoo.com" userId="S::urn:spo:guest#jbarrya10@yahoo.com::" providerId="AD" clId="Web-{31A1B2DD-789A-4961-C53E-F99001ED6397}" dt="2022-06-04T23:14:14.315" v="1200"/>
        <pc:sldMkLst>
          <pc:docMk/>
          <pc:sldMk cId="3028648632" sldId="347"/>
        </pc:sldMkLst>
      </pc:sldChg>
      <pc:sldChg chg="del">
        <pc:chgData name="jbarrya10@yahoo.com" userId="S::urn:spo:guest#jbarrya10@yahoo.com::" providerId="AD" clId="Web-{31A1B2DD-789A-4961-C53E-F99001ED6397}" dt="2022-06-04T23:14:15.003" v="1201"/>
        <pc:sldMkLst>
          <pc:docMk/>
          <pc:sldMk cId="491670487" sldId="348"/>
        </pc:sldMkLst>
      </pc:sldChg>
      <pc:sldChg chg="del">
        <pc:chgData name="jbarrya10@yahoo.com" userId="S::urn:spo:guest#jbarrya10@yahoo.com::" providerId="AD" clId="Web-{31A1B2DD-789A-4961-C53E-F99001ED6397}" dt="2022-06-04T23:14:15.675" v="1202"/>
        <pc:sldMkLst>
          <pc:docMk/>
          <pc:sldMk cId="640758151" sldId="349"/>
        </pc:sldMkLst>
      </pc:sldChg>
      <pc:sldChg chg="del">
        <pc:chgData name="jbarrya10@yahoo.com" userId="S::urn:spo:guest#jbarrya10@yahoo.com::" providerId="AD" clId="Web-{31A1B2DD-789A-4961-C53E-F99001ED6397}" dt="2022-06-04T23:14:16.269" v="1203"/>
        <pc:sldMkLst>
          <pc:docMk/>
          <pc:sldMk cId="3316668369" sldId="358"/>
        </pc:sldMkLst>
      </pc:sldChg>
      <pc:sldChg chg="modSp">
        <pc:chgData name="jbarrya10@yahoo.com" userId="S::urn:spo:guest#jbarrya10@yahoo.com::" providerId="AD" clId="Web-{31A1B2DD-789A-4961-C53E-F99001ED6397}" dt="2022-06-04T22:41:34.346" v="335" actId="20577"/>
        <pc:sldMkLst>
          <pc:docMk/>
          <pc:sldMk cId="3421953514" sldId="360"/>
        </pc:sldMkLst>
        <pc:spChg chg="mod">
          <ac:chgData name="jbarrya10@yahoo.com" userId="S::urn:spo:guest#jbarrya10@yahoo.com::" providerId="AD" clId="Web-{31A1B2DD-789A-4961-C53E-F99001ED6397}" dt="2022-06-04T22:36:15.274" v="198" actId="20577"/>
          <ac:spMkLst>
            <pc:docMk/>
            <pc:sldMk cId="3421953514" sldId="360"/>
            <ac:spMk id="2" creationId="{9413F429-6C74-61A1-B504-050ADF6395BF}"/>
          </ac:spMkLst>
        </pc:spChg>
        <pc:spChg chg="mod">
          <ac:chgData name="jbarrya10@yahoo.com" userId="S::urn:spo:guest#jbarrya10@yahoo.com::" providerId="AD" clId="Web-{31A1B2DD-789A-4961-C53E-F99001ED6397}" dt="2022-06-04T22:41:34.346" v="335" actId="20577"/>
          <ac:spMkLst>
            <pc:docMk/>
            <pc:sldMk cId="3421953514" sldId="360"/>
            <ac:spMk id="3" creationId="{5D3A5105-E017-EBC9-5775-5729F2D85DB9}"/>
          </ac:spMkLst>
        </pc:spChg>
      </pc:sldChg>
      <pc:sldChg chg="del">
        <pc:chgData name="jbarrya10@yahoo.com" userId="S::urn:spo:guest#jbarrya10@yahoo.com::" providerId="AD" clId="Web-{31A1B2DD-789A-4961-C53E-F99001ED6397}" dt="2022-06-04T23:14:11.440" v="1198"/>
        <pc:sldMkLst>
          <pc:docMk/>
          <pc:sldMk cId="1812381098" sldId="361"/>
        </pc:sldMkLst>
      </pc:sldChg>
      <pc:sldChg chg="del">
        <pc:chgData name="jbarrya10@yahoo.com" userId="S::urn:spo:guest#jbarrya10@yahoo.com::" providerId="AD" clId="Web-{31A1B2DD-789A-4961-C53E-F99001ED6397}" dt="2022-06-04T23:14:13.175" v="1199"/>
        <pc:sldMkLst>
          <pc:docMk/>
          <pc:sldMk cId="2545389961" sldId="362"/>
        </pc:sldMkLst>
      </pc:sldChg>
      <pc:sldChg chg="del">
        <pc:chgData name="jbarrya10@yahoo.com" userId="S::urn:spo:guest#jbarrya10@yahoo.com::" providerId="AD" clId="Web-{31A1B2DD-789A-4961-C53E-F99001ED6397}" dt="2022-06-04T23:14:17.269" v="1204"/>
        <pc:sldMkLst>
          <pc:docMk/>
          <pc:sldMk cId="2787222836" sldId="363"/>
        </pc:sldMkLst>
      </pc:sldChg>
      <pc:sldChg chg="modSp new">
        <pc:chgData name="jbarrya10@yahoo.com" userId="S::urn:spo:guest#jbarrya10@yahoo.com::" providerId="AD" clId="Web-{31A1B2DD-789A-4961-C53E-F99001ED6397}" dt="2022-06-04T22:47:54.671" v="509" actId="20577"/>
        <pc:sldMkLst>
          <pc:docMk/>
          <pc:sldMk cId="1146127996" sldId="367"/>
        </pc:sldMkLst>
        <pc:spChg chg="mod">
          <ac:chgData name="jbarrya10@yahoo.com" userId="S::urn:spo:guest#jbarrya10@yahoo.com::" providerId="AD" clId="Web-{31A1B2DD-789A-4961-C53E-F99001ED6397}" dt="2022-06-04T22:42:49.146" v="340" actId="20577"/>
          <ac:spMkLst>
            <pc:docMk/>
            <pc:sldMk cId="1146127996" sldId="367"/>
            <ac:spMk id="2" creationId="{14CE596A-916A-2F5D-A84D-866F95DDADFB}"/>
          </ac:spMkLst>
        </pc:spChg>
        <pc:spChg chg="mod">
          <ac:chgData name="jbarrya10@yahoo.com" userId="S::urn:spo:guest#jbarrya10@yahoo.com::" providerId="AD" clId="Web-{31A1B2DD-789A-4961-C53E-F99001ED6397}" dt="2022-06-04T22:47:54.671" v="509" actId="20577"/>
          <ac:spMkLst>
            <pc:docMk/>
            <pc:sldMk cId="1146127996" sldId="367"/>
            <ac:spMk id="3" creationId="{9A7E98EA-ED27-AA35-8D9A-FD3BA0729669}"/>
          </ac:spMkLst>
        </pc:spChg>
      </pc:sldChg>
      <pc:sldChg chg="modSp new">
        <pc:chgData name="jbarrya10@yahoo.com" userId="S::urn:spo:guest#jbarrya10@yahoo.com::" providerId="AD" clId="Web-{31A1B2DD-789A-4961-C53E-F99001ED6397}" dt="2022-06-04T22:55:07.586" v="704" actId="20577"/>
        <pc:sldMkLst>
          <pc:docMk/>
          <pc:sldMk cId="868135241" sldId="368"/>
        </pc:sldMkLst>
        <pc:spChg chg="mod">
          <ac:chgData name="jbarrya10@yahoo.com" userId="S::urn:spo:guest#jbarrya10@yahoo.com::" providerId="AD" clId="Web-{31A1B2DD-789A-4961-C53E-F99001ED6397}" dt="2022-06-04T22:49:52.252" v="518" actId="20577"/>
          <ac:spMkLst>
            <pc:docMk/>
            <pc:sldMk cId="868135241" sldId="368"/>
            <ac:spMk id="2" creationId="{5AE08D6F-9A9B-8D09-23BD-84C313397838}"/>
          </ac:spMkLst>
        </pc:spChg>
        <pc:spChg chg="mod">
          <ac:chgData name="jbarrya10@yahoo.com" userId="S::urn:spo:guest#jbarrya10@yahoo.com::" providerId="AD" clId="Web-{31A1B2DD-789A-4961-C53E-F99001ED6397}" dt="2022-06-04T22:55:07.586" v="704" actId="20577"/>
          <ac:spMkLst>
            <pc:docMk/>
            <pc:sldMk cId="868135241" sldId="368"/>
            <ac:spMk id="3" creationId="{69445D2E-0A74-4E37-2504-579EB79350EC}"/>
          </ac:spMkLst>
        </pc:spChg>
      </pc:sldChg>
      <pc:sldChg chg="modSp new">
        <pc:chgData name="jbarrya10@yahoo.com" userId="S::urn:spo:guest#jbarrya10@yahoo.com::" providerId="AD" clId="Web-{31A1B2DD-789A-4961-C53E-F99001ED6397}" dt="2022-06-04T23:00:18.584" v="831" actId="20577"/>
        <pc:sldMkLst>
          <pc:docMk/>
          <pc:sldMk cId="2644674873" sldId="369"/>
        </pc:sldMkLst>
        <pc:spChg chg="mod">
          <ac:chgData name="jbarrya10@yahoo.com" userId="S::urn:spo:guest#jbarrya10@yahoo.com::" providerId="AD" clId="Web-{31A1B2DD-789A-4961-C53E-F99001ED6397}" dt="2022-06-04T22:56:35.405" v="709" actId="20577"/>
          <ac:spMkLst>
            <pc:docMk/>
            <pc:sldMk cId="2644674873" sldId="369"/>
            <ac:spMk id="2" creationId="{B1EDF9C8-2EC7-5524-9ABF-71A45545AFA1}"/>
          </ac:spMkLst>
        </pc:spChg>
        <pc:spChg chg="mod">
          <ac:chgData name="jbarrya10@yahoo.com" userId="S::urn:spo:guest#jbarrya10@yahoo.com::" providerId="AD" clId="Web-{31A1B2DD-789A-4961-C53E-F99001ED6397}" dt="2022-06-04T23:00:18.584" v="831" actId="20577"/>
          <ac:spMkLst>
            <pc:docMk/>
            <pc:sldMk cId="2644674873" sldId="369"/>
            <ac:spMk id="3" creationId="{3F184A87-040C-6D8C-9D90-42065339EACA}"/>
          </ac:spMkLst>
        </pc:spChg>
      </pc:sldChg>
      <pc:sldChg chg="modSp new">
        <pc:chgData name="jbarrya10@yahoo.com" userId="S::urn:spo:guest#jbarrya10@yahoo.com::" providerId="AD" clId="Web-{31A1B2DD-789A-4961-C53E-F99001ED6397}" dt="2022-06-04T23:05:06.143" v="865" actId="20577"/>
        <pc:sldMkLst>
          <pc:docMk/>
          <pc:sldMk cId="3841350093" sldId="370"/>
        </pc:sldMkLst>
        <pc:spChg chg="mod">
          <ac:chgData name="jbarrya10@yahoo.com" userId="S::urn:spo:guest#jbarrya10@yahoo.com::" providerId="AD" clId="Web-{31A1B2DD-789A-4961-C53E-F99001ED6397}" dt="2022-06-04T23:02:42.026" v="843" actId="20577"/>
          <ac:spMkLst>
            <pc:docMk/>
            <pc:sldMk cId="3841350093" sldId="370"/>
            <ac:spMk id="2" creationId="{C08FC102-E836-EE89-F49E-2AED17DEE67A}"/>
          </ac:spMkLst>
        </pc:spChg>
        <pc:spChg chg="mod">
          <ac:chgData name="jbarrya10@yahoo.com" userId="S::urn:spo:guest#jbarrya10@yahoo.com::" providerId="AD" clId="Web-{31A1B2DD-789A-4961-C53E-F99001ED6397}" dt="2022-06-04T23:05:06.143" v="865" actId="20577"/>
          <ac:spMkLst>
            <pc:docMk/>
            <pc:sldMk cId="3841350093" sldId="370"/>
            <ac:spMk id="3" creationId="{2A059B60-24F9-16B8-2FE2-73FC02195F67}"/>
          </ac:spMkLst>
        </pc:spChg>
      </pc:sldChg>
      <pc:sldChg chg="modSp new">
        <pc:chgData name="jbarrya10@yahoo.com" userId="S::urn:spo:guest#jbarrya10@yahoo.com::" providerId="AD" clId="Web-{31A1B2DD-789A-4961-C53E-F99001ED6397}" dt="2022-06-04T23:08:58.493" v="1035" actId="20577"/>
        <pc:sldMkLst>
          <pc:docMk/>
          <pc:sldMk cId="695169581" sldId="371"/>
        </pc:sldMkLst>
        <pc:spChg chg="mod">
          <ac:chgData name="jbarrya10@yahoo.com" userId="S::urn:spo:guest#jbarrya10@yahoo.com::" providerId="AD" clId="Web-{31A1B2DD-789A-4961-C53E-F99001ED6397}" dt="2022-06-04T23:05:52.972" v="871" actId="20577"/>
          <ac:spMkLst>
            <pc:docMk/>
            <pc:sldMk cId="695169581" sldId="371"/>
            <ac:spMk id="2" creationId="{64A2CC7A-E881-10B4-6ECD-EFBE3DBBBDEA}"/>
          </ac:spMkLst>
        </pc:spChg>
        <pc:spChg chg="mod">
          <ac:chgData name="jbarrya10@yahoo.com" userId="S::urn:spo:guest#jbarrya10@yahoo.com::" providerId="AD" clId="Web-{31A1B2DD-789A-4961-C53E-F99001ED6397}" dt="2022-06-04T23:08:58.493" v="1035" actId="20577"/>
          <ac:spMkLst>
            <pc:docMk/>
            <pc:sldMk cId="695169581" sldId="371"/>
            <ac:spMk id="3" creationId="{F4158A2E-CF61-3962-C890-EE6839B067C4}"/>
          </ac:spMkLst>
        </pc:spChg>
      </pc:sldChg>
      <pc:sldChg chg="modSp new">
        <pc:chgData name="jbarrya10@yahoo.com" userId="S::urn:spo:guest#jbarrya10@yahoo.com::" providerId="AD" clId="Web-{31A1B2DD-789A-4961-C53E-F99001ED6397}" dt="2022-06-04T23:14:07.925" v="1197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31A1B2DD-789A-4961-C53E-F99001ED6397}" dt="2022-06-04T23:09:44.042" v="1049" actId="20577"/>
          <ac:spMkLst>
            <pc:docMk/>
            <pc:sldMk cId="1631582038" sldId="372"/>
            <ac:spMk id="2" creationId="{97548F33-E2BD-8955-824C-A61E9ACC7D01}"/>
          </ac:spMkLst>
        </pc:spChg>
        <pc:spChg chg="mod">
          <ac:chgData name="jbarrya10@yahoo.com" userId="S::urn:spo:guest#jbarrya10@yahoo.com::" providerId="AD" clId="Web-{31A1B2DD-789A-4961-C53E-F99001ED6397}" dt="2022-06-04T23:14:07.925" v="1197" actId="20577"/>
          <ac:spMkLst>
            <pc:docMk/>
            <pc:sldMk cId="1631582038" sldId="372"/>
            <ac:spMk id="3" creationId="{A192B43B-8C04-8EA6-8FE2-DBC18009C941}"/>
          </ac:spMkLst>
        </pc:spChg>
      </pc:sldChg>
    </pc:docChg>
  </pc:docChgLst>
  <pc:docChgLst>
    <pc:chgData name="jbarrya10@yahoo.com" userId="S::urn:spo:guest#jbarrya10@yahoo.com::" providerId="AD" clId="Web-{F96B0E1A-6AAD-4BB5-7E14-A07CCC7808F6}"/>
    <pc:docChg chg="addSld modSld">
      <pc:chgData name="jbarrya10@yahoo.com" userId="S::urn:spo:guest#jbarrya10@yahoo.com::" providerId="AD" clId="Web-{F96B0E1A-6AAD-4BB5-7E14-A07CCC7808F6}" dt="2022-06-04T04:03:04.290" v="397" actId="20577"/>
      <pc:docMkLst>
        <pc:docMk/>
      </pc:docMkLst>
      <pc:sldChg chg="modSp">
        <pc:chgData name="jbarrya10@yahoo.com" userId="S::urn:spo:guest#jbarrya10@yahoo.com::" providerId="AD" clId="Web-{F96B0E1A-6AAD-4BB5-7E14-A07CCC7808F6}" dt="2022-06-04T03:48:25.828" v="28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F96B0E1A-6AAD-4BB5-7E14-A07CCC7808F6}" dt="2022-06-04T03:48:25.828" v="28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F96B0E1A-6AAD-4BB5-7E14-A07CCC7808F6}" dt="2022-06-04T03:46:37.180" v="11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F96B0E1A-6AAD-4BB5-7E14-A07CCC7808F6}" dt="2022-06-04T03:52:24.077" v="19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F96B0E1A-6AAD-4BB5-7E14-A07CCC7808F6}" dt="2022-06-04T03:52:24.077" v="19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F96B0E1A-6AAD-4BB5-7E14-A07CCC7808F6}" dt="2022-06-04T03:49:25.034" v="7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F96B0E1A-6AAD-4BB5-7E14-A07CCC7808F6}" dt="2022-06-04T03:49:25.034" v="7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F96B0E1A-6AAD-4BB5-7E14-A07CCC7808F6}" dt="2022-06-04T03:59:12.307" v="352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F96B0E1A-6AAD-4BB5-7E14-A07CCC7808F6}" dt="2022-06-04T03:55:27.883" v="210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F96B0E1A-6AAD-4BB5-7E14-A07CCC7808F6}" dt="2022-06-04T03:59:12.307" v="352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 new">
        <pc:chgData name="jbarrya10@yahoo.com" userId="S::urn:spo:guest#jbarrya10@yahoo.com::" providerId="AD" clId="Web-{F96B0E1A-6AAD-4BB5-7E14-A07CCC7808F6}" dt="2022-06-04T04:03:04.290" v="397" actId="20577"/>
        <pc:sldMkLst>
          <pc:docMk/>
          <pc:sldMk cId="1081247020" sldId="364"/>
        </pc:sldMkLst>
        <pc:spChg chg="mod">
          <ac:chgData name="jbarrya10@yahoo.com" userId="S::urn:spo:guest#jbarrya10@yahoo.com::" providerId="AD" clId="Web-{F96B0E1A-6AAD-4BB5-7E14-A07CCC7808F6}" dt="2022-06-04T04:00:18.936" v="366" actId="20577"/>
          <ac:spMkLst>
            <pc:docMk/>
            <pc:sldMk cId="1081247020" sldId="364"/>
            <ac:spMk id="2" creationId="{7D934F14-A403-D298-AAB9-E15F8FE14702}"/>
          </ac:spMkLst>
        </pc:spChg>
        <pc:spChg chg="mod">
          <ac:chgData name="jbarrya10@yahoo.com" userId="S::urn:spo:guest#jbarrya10@yahoo.com::" providerId="AD" clId="Web-{F96B0E1A-6AAD-4BB5-7E14-A07CCC7808F6}" dt="2022-06-04T04:03:04.290" v="397" actId="20577"/>
          <ac:spMkLst>
            <pc:docMk/>
            <pc:sldMk cId="1081247020" sldId="364"/>
            <ac:spMk id="3" creationId="{032F837B-A2EB-DE7B-C53F-17B42035C6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4.1</a:t>
            </a:r>
            <a:r>
              <a:rPr lang="en-US" baseline="0" dirty="0"/>
              <a:t> The six categories of nutrients you need to be healthy.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4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4.2 Percentage of calories recommended daily by the</a:t>
            </a:r>
            <a:r>
              <a:rPr lang="en-US" baseline="0" dirty="0"/>
              <a:t> USDA for carbohydrate, protein, and fat.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28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4.7 There are many benefits to drinking water.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6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Understanding Foods and</a:t>
            </a:r>
            <a:br>
              <a:rPr lang="en-US" dirty="0"/>
            </a:br>
            <a:r>
              <a:rPr lang="en-US" dirty="0"/>
              <a:t>Nutrients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4, Lesson 1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F429-6C74-61A1-B504-050ADF63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5105-E017-EBC9-5775-5729F2D8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Fats</a:t>
            </a:r>
            <a:r>
              <a:rPr lang="en-US" dirty="0">
                <a:cs typeface="Arial"/>
              </a:rPr>
              <a:t> are the greasy part of foods and are another source of energy in food.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Fats are used to make hormones and serve as carriers for other substances in the blood.</a:t>
            </a:r>
          </a:p>
          <a:p>
            <a:r>
              <a:rPr lang="en-US" dirty="0">
                <a:cs typeface="Arial"/>
              </a:rPr>
              <a:t>Fat, stored as body fat, protects organs and keeps your body warm.</a:t>
            </a:r>
          </a:p>
          <a:p>
            <a:r>
              <a:rPr lang="en-US" dirty="0">
                <a:cs typeface="Arial"/>
              </a:rPr>
              <a:t>Some fats are better than others.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Fat from plants is considered healthier than fat from animals.</a:t>
            </a:r>
          </a:p>
        </p:txBody>
      </p:sp>
    </p:spTree>
    <p:extLst>
      <p:ext uri="{BB962C8B-B14F-4D97-AF65-F5344CB8AC3E}">
        <p14:creationId xmlns:p14="http://schemas.microsoft.com/office/powerpoint/2010/main" val="342195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596A-916A-2F5D-A84D-866F95DDA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Proteins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E98EA-ED27-AA35-8D9A-FD3BA0729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b="1" dirty="0">
                <a:cs typeface="Arial"/>
              </a:rPr>
              <a:t>Proteins</a:t>
            </a:r>
            <a:r>
              <a:rPr lang="en-US" sz="2600" dirty="0">
                <a:cs typeface="Arial"/>
              </a:rPr>
              <a:t> are substances found in food that provide calories and help build and repair tissues.</a:t>
            </a:r>
          </a:p>
          <a:p>
            <a:r>
              <a:rPr lang="en-US" sz="2600" dirty="0">
                <a:cs typeface="Arial"/>
              </a:rPr>
              <a:t>The proteins you eat are like building blocks.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Complete proteins have all the building blocks you need. These come from animal products like eggs, meat, and cheese.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Incomplete proteins lack one or more building blocks. Eating plant foods in combinations, like rice and beans, provides a full set of protein building blocks.</a:t>
            </a:r>
          </a:p>
        </p:txBody>
      </p:sp>
    </p:spTree>
    <p:extLst>
      <p:ext uri="{BB962C8B-B14F-4D97-AF65-F5344CB8AC3E}">
        <p14:creationId xmlns:p14="http://schemas.microsoft.com/office/powerpoint/2010/main" val="114612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8D6F-9A9B-8D09-23BD-84C31339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Vitamins and Minerals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5D2E-0A74-4E37-2504-579EB7935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b="1" dirty="0">
                <a:cs typeface="Arial"/>
              </a:rPr>
              <a:t>Vitamins and minerals</a:t>
            </a:r>
            <a:r>
              <a:rPr lang="en-US" sz="2600" dirty="0">
                <a:cs typeface="Arial"/>
              </a:rPr>
              <a:t> are small substances found in foods that are essential for life.</a:t>
            </a:r>
          </a:p>
          <a:p>
            <a:r>
              <a:rPr lang="en-US" sz="2600" dirty="0">
                <a:cs typeface="Arial"/>
              </a:rPr>
              <a:t>Vitamins and minerals have no calories, so they don’t provide energy.</a:t>
            </a:r>
          </a:p>
          <a:p>
            <a:r>
              <a:rPr lang="en-US" sz="2600" dirty="0">
                <a:cs typeface="Arial"/>
              </a:rPr>
              <a:t>These nutrients help your body create the chemical reactions needed to get the energy out of carbohydrates, fats, and proteins.</a:t>
            </a:r>
          </a:p>
          <a:p>
            <a:r>
              <a:rPr lang="en-US" sz="2600" dirty="0">
                <a:cs typeface="Arial"/>
              </a:rPr>
              <a:t>When you don’t get enough of a needed vitamin or mineral, you may experience a deficiency.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Lack of iron, for example, can cause anemia.</a:t>
            </a:r>
          </a:p>
        </p:txBody>
      </p:sp>
    </p:spTree>
    <p:extLst>
      <p:ext uri="{BB962C8B-B14F-4D97-AF65-F5344CB8AC3E}">
        <p14:creationId xmlns:p14="http://schemas.microsoft.com/office/powerpoint/2010/main" val="86813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DF9C8-2EC7-5524-9ABF-71A45545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4A87-040C-6D8C-9D90-42065339E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Water</a:t>
            </a:r>
            <a:r>
              <a:rPr lang="en-US" dirty="0">
                <a:cs typeface="Arial"/>
              </a:rPr>
              <a:t> is essential for life. It carries nutrients around in the body and keeps the body at a constant temperature.</a:t>
            </a:r>
          </a:p>
          <a:p>
            <a:r>
              <a:rPr lang="en-US" dirty="0">
                <a:cs typeface="Arial"/>
              </a:rPr>
              <a:t>Your body is made up mostly of water.</a:t>
            </a:r>
          </a:p>
          <a:p>
            <a:r>
              <a:rPr lang="en-US" dirty="0">
                <a:cs typeface="Arial"/>
              </a:rPr>
              <a:t>Water should be the main fluid in your diet.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Drinks such as coffee, sport drinks, and energy drinks can have unnecessary or even dangerous levels of sugar and caffeine.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674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C102-E836-EE89-F49E-2AED17DE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Benefits</a:t>
            </a:r>
            <a:br>
              <a:rPr lang="en-US" dirty="0"/>
            </a:br>
            <a:r>
              <a:rPr lang="en-US" dirty="0"/>
              <a:t>of Drinking Water</a:t>
            </a:r>
          </a:p>
        </p:txBody>
      </p:sp>
      <p:pic>
        <p:nvPicPr>
          <p:cNvPr id="5" name="Content Placeholder 4" descr="Drinking 8 cups of water a day keeps your eyes, brain, blood, kidneys and lungs healthy. It keeps skin healthy and helps muscles function. It helps you keep a healthy body weight, and it carries important nutrients through your body.">
            <a:extLst>
              <a:ext uri="{FF2B5EF4-FFF2-40B4-BE49-F238E27FC236}">
                <a16:creationId xmlns:a16="http://schemas.microsoft.com/office/drawing/2014/main" id="{F74A24C1-A1F6-B562-0E1D-10FD04412E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1912" y="2035334"/>
            <a:ext cx="5980176" cy="3931920"/>
          </a:xfrm>
        </p:spPr>
      </p:pic>
    </p:spTree>
    <p:extLst>
      <p:ext uri="{BB962C8B-B14F-4D97-AF65-F5344CB8AC3E}">
        <p14:creationId xmlns:p14="http://schemas.microsoft.com/office/powerpoint/2010/main" val="3841350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2CC7A-E881-10B4-6ECD-EFBE3DBB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Drinks High in Sugar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58A2E-CF61-3962-C890-EE6839B06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Drinks high in sugar, sodium, or caffeine are not healthy choices for getting the water you need.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Sodas can be the biggest source of sugar in your diet.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Sugar can lead to cavities in your teeth, a risk of type 2 diabetes, and weight gain.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Drinks high in sugar are described as empty-calorie foods because they have no real nutritious value. 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They also keep you from eating healthier foods.</a:t>
            </a:r>
          </a:p>
        </p:txBody>
      </p:sp>
    </p:spTree>
    <p:extLst>
      <p:ext uri="{BB962C8B-B14F-4D97-AF65-F5344CB8AC3E}">
        <p14:creationId xmlns:p14="http://schemas.microsoft.com/office/powerpoint/2010/main" val="695169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A public service announcement, or PSA, tries to convince the listener to agree with a point of view or change a behavior.</a:t>
            </a:r>
          </a:p>
          <a:p>
            <a:r>
              <a:rPr lang="en-US" sz="2600" dirty="0">
                <a:cs typeface="Arial"/>
              </a:rPr>
              <a:t>A clear PSA has four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cs typeface="Arial"/>
              </a:rPr>
              <a:t>Identify the issue.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cs typeface="Arial"/>
              </a:rPr>
              <a:t>Hook your audience.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cs typeface="Arial"/>
              </a:rPr>
              <a:t>Know your facts.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cs typeface="Arial"/>
              </a:rPr>
              <a:t>Be straightforward.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Create a 20 to 30 second PSA about the importance of making healthy beverage choices.</a:t>
            </a: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 you drink when you are thirsty, and how do you decide what to drink?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Explain your answer using three different circumstances and situations.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Arial"/>
              </a:rPr>
              <a:t>Explain how nutrients affect your overall health?</a:t>
            </a:r>
          </a:p>
          <a:p>
            <a:r>
              <a:rPr lang="en-US" dirty="0">
                <a:cs typeface="Arial"/>
              </a:rPr>
              <a:t>Describe the importance of each nutrient category and provide examples of foods for each?</a:t>
            </a:r>
          </a:p>
          <a:p>
            <a:r>
              <a:rPr lang="en-US" dirty="0">
                <a:cs typeface="Arial"/>
              </a:rPr>
              <a:t>Identify and defend the benefits of drinking enough water each day?</a:t>
            </a:r>
          </a:p>
          <a:p>
            <a:r>
              <a:rPr lang="en-US" dirty="0">
                <a:cs typeface="Arial"/>
              </a:rPr>
              <a:t>Explain how sugary drinks and energy drinks might influence your health?</a:t>
            </a:r>
          </a:p>
          <a:p>
            <a:r>
              <a:rPr lang="en-US" dirty="0">
                <a:cs typeface="Arial"/>
              </a:rPr>
              <a:t>Use communication skills to increase water consumption and improve the health of others?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Nutrients</a:t>
            </a:r>
            <a:br>
              <a:rPr lang="en-US" dirty="0"/>
            </a:br>
            <a:r>
              <a:rPr lang="en-US" dirty="0"/>
              <a:t>and Your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Food gives your body energy and nutrients. </a:t>
            </a:r>
            <a:r>
              <a:rPr lang="en-US" b="1" dirty="0">
                <a:cs typeface="Arial"/>
              </a:rPr>
              <a:t>Nutrients</a:t>
            </a:r>
            <a:r>
              <a:rPr lang="en-US" dirty="0">
                <a:cs typeface="Arial"/>
              </a:rPr>
              <a:t> are the substances found in food that your body needs to survive.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Each nutrient plays a different role.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Nutrients help keep you healthy, help you perform your best, and give you the energy you need to move.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Nutrients are grouped into six categories.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34F14-A403-D298-AAB9-E15F8FE14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Six Categories</a:t>
            </a:r>
            <a:br>
              <a:rPr lang="en-US" dirty="0"/>
            </a:br>
            <a:r>
              <a:rPr lang="en-US" dirty="0"/>
              <a:t>of Nutrients</a:t>
            </a:r>
          </a:p>
        </p:txBody>
      </p:sp>
      <p:pic>
        <p:nvPicPr>
          <p:cNvPr id="5" name="Content Placeholder 4" descr="A plate with six different colored dots representing the six nutrient categories: minerals, vitamins, fat, carbohydrates, protein, and water">
            <a:extLst>
              <a:ext uri="{FF2B5EF4-FFF2-40B4-BE49-F238E27FC236}">
                <a16:creationId xmlns:a16="http://schemas.microsoft.com/office/drawing/2014/main" id="{99A0CB69-B466-8D77-BF56-345C95D774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18360" y="2138966"/>
            <a:ext cx="4907280" cy="3724656"/>
          </a:xfrm>
        </p:spPr>
      </p:pic>
    </p:spTree>
    <p:extLst>
      <p:ext uri="{BB962C8B-B14F-4D97-AF65-F5344CB8AC3E}">
        <p14:creationId xmlns:p14="http://schemas.microsoft.com/office/powerpoint/2010/main" val="108124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F41B6-07A5-8C7B-2E29-2E1B593A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Nutrients </a:t>
            </a:r>
            <a:br>
              <a:rPr lang="en-US" dirty="0"/>
            </a:br>
            <a:r>
              <a:rPr lang="en-US" dirty="0"/>
              <a:t>and Foods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C36C2-5320-45F6-9166-5F31AC95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Calories</a:t>
            </a:r>
            <a:r>
              <a:rPr lang="en-US" dirty="0">
                <a:cs typeface="Arial"/>
              </a:rPr>
              <a:t> are the form of energy found in foods.</a:t>
            </a:r>
          </a:p>
          <a:p>
            <a:r>
              <a:rPr lang="en-US" dirty="0">
                <a:cs typeface="Arial"/>
              </a:rPr>
              <a:t>Eating enough calories from the right types of foods is important.</a:t>
            </a:r>
          </a:p>
          <a:p>
            <a:r>
              <a:rPr lang="en-US" dirty="0">
                <a:cs typeface="Arial"/>
              </a:rPr>
              <a:t>The following nutrients give us calories: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Carbohydrates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Fats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Proteins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Getting the right balance of these nutrients every day is important.</a:t>
            </a:r>
          </a:p>
        </p:txBody>
      </p:sp>
    </p:spTree>
    <p:extLst>
      <p:ext uri="{BB962C8B-B14F-4D97-AF65-F5344CB8AC3E}">
        <p14:creationId xmlns:p14="http://schemas.microsoft.com/office/powerpoint/2010/main" val="301755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9F2F-3E9F-8DF8-5856-CE1592C0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Healthy Balance</a:t>
            </a:r>
            <a:br>
              <a:rPr lang="en-US" dirty="0"/>
            </a:br>
            <a:r>
              <a:rPr lang="en-US" dirty="0"/>
              <a:t>of Nutrients</a:t>
            </a:r>
          </a:p>
        </p:txBody>
      </p:sp>
      <p:pic>
        <p:nvPicPr>
          <p:cNvPr id="5" name="Content Placeholder 4" descr="45 to 65 percent of calories should come from carbohydrates, 20 to 35 percent from fats, and 10 to 35 percent from proteins">
            <a:extLst>
              <a:ext uri="{FF2B5EF4-FFF2-40B4-BE49-F238E27FC236}">
                <a16:creationId xmlns:a16="http://schemas.microsoft.com/office/drawing/2014/main" id="{4B985323-DBA2-4F2B-0B7A-F6CC28EEB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44042" y="1737882"/>
            <a:ext cx="3855915" cy="3382236"/>
          </a:xfrm>
        </p:spPr>
      </p:pic>
    </p:spTree>
    <p:extLst>
      <p:ext uri="{BB962C8B-B14F-4D97-AF65-F5344CB8AC3E}">
        <p14:creationId xmlns:p14="http://schemas.microsoft.com/office/powerpoint/2010/main" val="249596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Carbohydrates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35166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cs typeface="Arial"/>
              </a:rPr>
              <a:t>Carbohydrates</a:t>
            </a:r>
            <a:r>
              <a:rPr lang="en-US" dirty="0">
                <a:cs typeface="Arial"/>
              </a:rPr>
              <a:t> are the main source of energy for your body.</a:t>
            </a:r>
          </a:p>
          <a:p>
            <a:r>
              <a:rPr lang="en-US" dirty="0">
                <a:cs typeface="Arial"/>
              </a:rPr>
              <a:t>There are two types of carbohydrates.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Simple carbohydrates, also called simple sugars, can come from fruits and milks.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Complex carbohydrates, also called starches, can come from bread, pasta, potatoes, and rice.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Despite their bad reputation, many carbohydrates are healthy.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7B3B-BE4A-E5A8-4DF1-18B9E9EE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Carbohydrates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C261-06F4-CB44-A685-34850966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Healthy carbohydrates contain fiber.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Fiber is found in plant foods, such as fruits, vegetables, and whole grain foods.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Grains that have not had the fiber removed are called whole grain.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Multigrain foods are made from two or more grains.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Fiber, which is hard for the body to digest, helps remove cholesterol from the digestive system.</a:t>
            </a:r>
          </a:p>
        </p:txBody>
      </p:sp>
    </p:spTree>
    <p:extLst>
      <p:ext uri="{BB962C8B-B14F-4D97-AF65-F5344CB8AC3E}">
        <p14:creationId xmlns:p14="http://schemas.microsoft.com/office/powerpoint/2010/main" val="3095111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869</Words>
  <Application>Microsoft Office PowerPoint</Application>
  <PresentationFormat>On-screen Show (4:3)</PresentationFormat>
  <Paragraphs>83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Helvetica</vt:lpstr>
      <vt:lpstr>Office Theme</vt:lpstr>
      <vt:lpstr>Understanding Foods and Nutrients</vt:lpstr>
      <vt:lpstr>Write About It</vt:lpstr>
      <vt:lpstr>Can you . . .  </vt:lpstr>
      <vt:lpstr>Nutrients and Your Health</vt:lpstr>
      <vt:lpstr>Six Categories of Nutrients</vt:lpstr>
      <vt:lpstr>Energy Nutrients  and Foods</vt:lpstr>
      <vt:lpstr>A Healthy Balance of Nutrients</vt:lpstr>
      <vt:lpstr>Carbohydrates (1 of 2)</vt:lpstr>
      <vt:lpstr>Carbohydrates (2 of 2)</vt:lpstr>
      <vt:lpstr>Fats</vt:lpstr>
      <vt:lpstr>Proteins</vt:lpstr>
      <vt:lpstr>Vitamins and Minerals</vt:lpstr>
      <vt:lpstr>Water</vt:lpstr>
      <vt:lpstr>Benefits of Drinking Water</vt:lpstr>
      <vt:lpstr>Drinks High in Sugar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Your Health</dc:title>
  <dc:creator>Human Kinetics</dc:creator>
  <cp:lastModifiedBy>Melissa Feld</cp:lastModifiedBy>
  <cp:revision>2668</cp:revision>
  <dcterms:created xsi:type="dcterms:W3CDTF">2020-04-29T19:38:00Z</dcterms:created>
  <dcterms:modified xsi:type="dcterms:W3CDTF">2023-01-06T16:23:09Z</dcterms:modified>
</cp:coreProperties>
</file>