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7" r:id="rId2"/>
    <p:sldId id="337" r:id="rId3"/>
    <p:sldId id="334" r:id="rId4"/>
    <p:sldId id="338" r:id="rId5"/>
    <p:sldId id="373" r:id="rId6"/>
    <p:sldId id="374" r:id="rId7"/>
    <p:sldId id="379" r:id="rId8"/>
    <p:sldId id="364" r:id="rId9"/>
    <p:sldId id="365" r:id="rId10"/>
    <p:sldId id="375" r:id="rId11"/>
    <p:sldId id="380" r:id="rId12"/>
    <p:sldId id="376" r:id="rId13"/>
    <p:sldId id="366" r:id="rId14"/>
    <p:sldId id="345" r:id="rId15"/>
    <p:sldId id="3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6941114-D38A-1227-B2B6-3BB478BE53DB}" v="1596" dt="2022-06-06T15:32:16.869"/>
    <p1510:client id="{2D03B026-49C4-3631-DFF8-2B8B9771F340}" v="1586" dt="2022-06-02T21:03:50.071"/>
    <p1510:client id="{31A1B2DD-789A-4961-C53E-F99001ED6397}" v="1197" dt="2022-06-04T23:14:19.831"/>
    <p1510:client id="{4895E784-049E-6E1A-691B-981009B2B52A}" v="15" dt="2022-05-27T19:37:41.867"/>
    <p1510:client id="{49E0CD5E-5C57-5C4E-1C04-CAE5B489C538}" v="166" dt="2022-05-22T20:55:00.731"/>
    <p1510:client id="{561B6E78-3B36-FB72-E91D-FFC90CBA863C}" v="314" dt="2022-06-04T18:58:31.282"/>
    <p1510:client id="{587EBA0A-19C0-CF3A-5B74-93DBE206831B}" v="1" dt="2022-05-20T20:17:15.799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72F4EDCF-CBD6-53B8-28BC-BEAB3F6CF589}" v="923" dt="2022-06-03T21:45:34.441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A9193841-C052-6EE8-602D-4303276CDEF3}" v="203" dt="2022-06-05T18:56:20.476"/>
    <p1510:client id="{AD5E087A-00E7-9DC9-427D-3E0BE2870EC0}" v="383" dt="2022-06-01T20:15:38.143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A96A71A-69CB-6336-0686-3BE60A05B6A5}" v="223" dt="2022-05-23T15:37:51.610"/>
    <p1510:client id="{D2FE3DF2-0C7A-03D1-5174-961B00B9C3EE}" v="1" dt="2022-05-27T18:43:37.812"/>
    <p1510:client id="{D6D5CB01-8F91-FFD0-05DD-6A4E125F1F85}" v="52" dt="2022-05-25T14:40:37.359"/>
    <p1510:client id="{E9AE6D47-FBD0-386D-2C89-0DCD16277DF2}" v="571" dt="2022-05-25T20:33:11.631"/>
    <p1510:client id="{ED9D3A3D-4B99-BCC7-4FAE-79E23EF2E357}" v="1426" dt="2022-05-26T21:55:26.319"/>
    <p1510:client id="{F96B0E1A-6AAD-4BB5-7E14-A07CCC7808F6}" v="392" dt="2022-06-04T04:03:04.540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A9193841-C052-6EE8-602D-4303276CDEF3}"/>
    <pc:docChg chg="modSld">
      <pc:chgData name="jbarrya10@yahoo.com" userId="S::urn:spo:guest#jbarrya10@yahoo.com::" providerId="AD" clId="Web-{A9193841-C052-6EE8-602D-4303276CDEF3}" dt="2022-06-05T18:56:17.507" v="200" actId="20577"/>
      <pc:docMkLst>
        <pc:docMk/>
      </pc:docMkLst>
      <pc:sldChg chg="modSp">
        <pc:chgData name="jbarrya10@yahoo.com" userId="S::urn:spo:guest#jbarrya10@yahoo.com::" providerId="AD" clId="Web-{A9193841-C052-6EE8-602D-4303276CDEF3}" dt="2022-06-05T18:56:17.507" v="200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A9193841-C052-6EE8-602D-4303276CDEF3}" dt="2022-06-05T18:56:17.507" v="200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A9193841-C052-6EE8-602D-4303276CDEF3}" dt="2022-06-05T18:51:54.224" v="16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A9193841-C052-6EE8-602D-4303276CDEF3}" dt="2022-06-05T18:55:45.630" v="199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A9193841-C052-6EE8-602D-4303276CDEF3}" dt="2022-06-05T18:55:45.630" v="199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A9193841-C052-6EE8-602D-4303276CDEF3}" dt="2022-06-05T18:53:50.232" v="117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A9193841-C052-6EE8-602D-4303276CDEF3}" dt="2022-06-05T18:53:50.232" v="117" actId="20577"/>
          <ac:spMkLst>
            <pc:docMk/>
            <pc:sldMk cId="3426044915" sldId="337"/>
            <ac:spMk id="3" creationId="{CF960B38-CE66-89E9-091C-BB3EF290D0B9}"/>
          </ac:spMkLst>
        </pc:spChg>
      </pc:sldChg>
    </pc:docChg>
  </pc:docChgLst>
  <pc:docChgLst>
    <pc:chgData name="jbarrya10@yahoo.com" userId="S::urn:spo:guest#jbarrya10@yahoo.com::" providerId="AD" clId="Web-{26941114-D38A-1227-B2B6-3BB478BE53DB}"/>
    <pc:docChg chg="addSld delSld modSld">
      <pc:chgData name="jbarrya10@yahoo.com" userId="S::urn:spo:guest#jbarrya10@yahoo.com::" providerId="AD" clId="Web-{26941114-D38A-1227-B2B6-3BB478BE53DB}" dt="2022-06-06T15:32:16.869" v="1602" actId="20577"/>
      <pc:docMkLst>
        <pc:docMk/>
      </pc:docMkLst>
      <pc:sldChg chg="modSp">
        <pc:chgData name="jbarrya10@yahoo.com" userId="S::urn:spo:guest#jbarrya10@yahoo.com::" providerId="AD" clId="Web-{26941114-D38A-1227-B2B6-3BB478BE53DB}" dt="2022-06-06T14:33:13.281" v="118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26941114-D38A-1227-B2B6-3BB478BE53DB}" dt="2022-06-06T14:27:59.278" v="8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26941114-D38A-1227-B2B6-3BB478BE53DB}" dt="2022-06-06T14:33:13.281" v="118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">
        <pc:chgData name="jbarrya10@yahoo.com" userId="S::urn:spo:guest#jbarrya10@yahoo.com::" providerId="AD" clId="Web-{26941114-D38A-1227-B2B6-3BB478BE53DB}" dt="2022-06-06T15:26:15.504" v="1471" actId="20577"/>
        <pc:sldMkLst>
          <pc:docMk/>
          <pc:sldMk cId="2024364015" sldId="345"/>
        </pc:sldMkLst>
        <pc:spChg chg="mod">
          <ac:chgData name="jbarrya10@yahoo.com" userId="S::urn:spo:guest#jbarrya10@yahoo.com::" providerId="AD" clId="Web-{26941114-D38A-1227-B2B6-3BB478BE53DB}" dt="2022-06-06T15:18:58.368" v="1241" actId="20577"/>
          <ac:spMkLst>
            <pc:docMk/>
            <pc:sldMk cId="2024364015" sldId="345"/>
            <ac:spMk id="2" creationId="{5A37FB2F-C0D8-D4E7-D62C-A6CCAF8E96F3}"/>
          </ac:spMkLst>
        </pc:spChg>
        <pc:spChg chg="mod">
          <ac:chgData name="jbarrya10@yahoo.com" userId="S::urn:spo:guest#jbarrya10@yahoo.com::" providerId="AD" clId="Web-{26941114-D38A-1227-B2B6-3BB478BE53DB}" dt="2022-06-06T15:26:15.504" v="1471" actId="20577"/>
          <ac:spMkLst>
            <pc:docMk/>
            <pc:sldMk cId="2024364015" sldId="345"/>
            <ac:spMk id="3" creationId="{DCDCE5D6-21D1-1DD3-FD45-13B1E26DE8C0}"/>
          </ac:spMkLst>
        </pc:spChg>
      </pc:sldChg>
      <pc:sldChg chg="modSp">
        <pc:chgData name="jbarrya10@yahoo.com" userId="S::urn:spo:guest#jbarrya10@yahoo.com::" providerId="AD" clId="Web-{26941114-D38A-1227-B2B6-3BB478BE53DB}" dt="2022-06-06T14:51:20.393" v="584" actId="20577"/>
        <pc:sldMkLst>
          <pc:docMk/>
          <pc:sldMk cId="1081247020" sldId="364"/>
        </pc:sldMkLst>
        <pc:spChg chg="mod">
          <ac:chgData name="jbarrya10@yahoo.com" userId="S::urn:spo:guest#jbarrya10@yahoo.com::" providerId="AD" clId="Web-{26941114-D38A-1227-B2B6-3BB478BE53DB}" dt="2022-06-06T14:50:26.218" v="568" actId="20577"/>
          <ac:spMkLst>
            <pc:docMk/>
            <pc:sldMk cId="1081247020" sldId="364"/>
            <ac:spMk id="2" creationId="{7D934F14-A403-D298-AAB9-E15F8FE14702}"/>
          </ac:spMkLst>
        </pc:spChg>
        <pc:spChg chg="mod">
          <ac:chgData name="jbarrya10@yahoo.com" userId="S::urn:spo:guest#jbarrya10@yahoo.com::" providerId="AD" clId="Web-{26941114-D38A-1227-B2B6-3BB478BE53DB}" dt="2022-06-06T14:51:20.393" v="584" actId="20577"/>
          <ac:spMkLst>
            <pc:docMk/>
            <pc:sldMk cId="1081247020" sldId="364"/>
            <ac:spMk id="3" creationId="{032F837B-A2EB-DE7B-C53F-17B42035C64E}"/>
          </ac:spMkLst>
        </pc:spChg>
      </pc:sldChg>
      <pc:sldChg chg="modSp">
        <pc:chgData name="jbarrya10@yahoo.com" userId="S::urn:spo:guest#jbarrya10@yahoo.com::" providerId="AD" clId="Web-{26941114-D38A-1227-B2B6-3BB478BE53DB}" dt="2022-06-06T14:57:44.822" v="680" actId="20577"/>
        <pc:sldMkLst>
          <pc:docMk/>
          <pc:sldMk cId="3017558405" sldId="365"/>
        </pc:sldMkLst>
        <pc:spChg chg="mod">
          <ac:chgData name="jbarrya10@yahoo.com" userId="S::urn:spo:guest#jbarrya10@yahoo.com::" providerId="AD" clId="Web-{26941114-D38A-1227-B2B6-3BB478BE53DB}" dt="2022-06-06T14:54:29.045" v="587" actId="20577"/>
          <ac:spMkLst>
            <pc:docMk/>
            <pc:sldMk cId="3017558405" sldId="365"/>
            <ac:spMk id="2" creationId="{367F41B6-07A5-8C7B-2E29-2E1B593A9259}"/>
          </ac:spMkLst>
        </pc:spChg>
        <pc:spChg chg="mod">
          <ac:chgData name="jbarrya10@yahoo.com" userId="S::urn:spo:guest#jbarrya10@yahoo.com::" providerId="AD" clId="Web-{26941114-D38A-1227-B2B6-3BB478BE53DB}" dt="2022-06-06T14:57:44.822" v="680" actId="20577"/>
          <ac:spMkLst>
            <pc:docMk/>
            <pc:sldMk cId="3017558405" sldId="365"/>
            <ac:spMk id="3" creationId="{9C1C36C2-5320-45F6-9166-5F31AC95EA63}"/>
          </ac:spMkLst>
        </pc:spChg>
      </pc:sldChg>
      <pc:sldChg chg="modSp">
        <pc:chgData name="jbarrya10@yahoo.com" userId="S::urn:spo:guest#jbarrya10@yahoo.com::" providerId="AD" clId="Web-{26941114-D38A-1227-B2B6-3BB478BE53DB}" dt="2022-06-06T15:16:45.751" v="1232" actId="20577"/>
        <pc:sldMkLst>
          <pc:docMk/>
          <pc:sldMk cId="2495961762" sldId="366"/>
        </pc:sldMkLst>
        <pc:spChg chg="mod">
          <ac:chgData name="jbarrya10@yahoo.com" userId="S::urn:spo:guest#jbarrya10@yahoo.com::" providerId="AD" clId="Web-{26941114-D38A-1227-B2B6-3BB478BE53DB}" dt="2022-06-06T15:14:20.992" v="1094" actId="20577"/>
          <ac:spMkLst>
            <pc:docMk/>
            <pc:sldMk cId="2495961762" sldId="366"/>
            <ac:spMk id="2" creationId="{B3CC9F2F-3E9F-8DF8-5856-CE1592C06AB5}"/>
          </ac:spMkLst>
        </pc:spChg>
        <pc:spChg chg="mod">
          <ac:chgData name="jbarrya10@yahoo.com" userId="S::urn:spo:guest#jbarrya10@yahoo.com::" providerId="AD" clId="Web-{26941114-D38A-1227-B2B6-3BB478BE53DB}" dt="2022-06-06T15:16:45.751" v="1232" actId="20577"/>
          <ac:spMkLst>
            <pc:docMk/>
            <pc:sldMk cId="2495961762" sldId="366"/>
            <ac:spMk id="3" creationId="{375D3DF8-F395-517D-FF25-3604C78DAF48}"/>
          </ac:spMkLst>
        </pc:spChg>
      </pc:sldChg>
      <pc:sldChg chg="modSp">
        <pc:chgData name="jbarrya10@yahoo.com" userId="S::urn:spo:guest#jbarrya10@yahoo.com::" providerId="AD" clId="Web-{26941114-D38A-1227-B2B6-3BB478BE53DB}" dt="2022-06-06T15:32:16.869" v="1602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26941114-D38A-1227-B2B6-3BB478BE53DB}" dt="2022-06-06T15:32:16.869" v="1602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">
        <pc:chgData name="jbarrya10@yahoo.com" userId="S::urn:spo:guest#jbarrya10@yahoo.com::" providerId="AD" clId="Web-{26941114-D38A-1227-B2B6-3BB478BE53DB}" dt="2022-06-06T14:38:00.298" v="293" actId="20577"/>
        <pc:sldMkLst>
          <pc:docMk/>
          <pc:sldMk cId="328690285" sldId="373"/>
        </pc:sldMkLst>
        <pc:spChg chg="mod">
          <ac:chgData name="jbarrya10@yahoo.com" userId="S::urn:spo:guest#jbarrya10@yahoo.com::" providerId="AD" clId="Web-{26941114-D38A-1227-B2B6-3BB478BE53DB}" dt="2022-06-06T14:34:41.286" v="130" actId="20577"/>
          <ac:spMkLst>
            <pc:docMk/>
            <pc:sldMk cId="328690285" sldId="373"/>
            <ac:spMk id="2" creationId="{3E3DB1DC-B14E-593F-B07C-9073FEEEC541}"/>
          </ac:spMkLst>
        </pc:spChg>
        <pc:spChg chg="mod">
          <ac:chgData name="jbarrya10@yahoo.com" userId="S::urn:spo:guest#jbarrya10@yahoo.com::" providerId="AD" clId="Web-{26941114-D38A-1227-B2B6-3BB478BE53DB}" dt="2022-06-06T14:38:00.298" v="293" actId="20577"/>
          <ac:spMkLst>
            <pc:docMk/>
            <pc:sldMk cId="328690285" sldId="373"/>
            <ac:spMk id="3" creationId="{ECAC2FC2-A68F-AE98-081A-5A29366990C8}"/>
          </ac:spMkLst>
        </pc:spChg>
      </pc:sldChg>
      <pc:sldChg chg="modSp">
        <pc:chgData name="jbarrya10@yahoo.com" userId="S::urn:spo:guest#jbarrya10@yahoo.com::" providerId="AD" clId="Web-{26941114-D38A-1227-B2B6-3BB478BE53DB}" dt="2022-06-06T14:43:06.832" v="477" actId="20577"/>
        <pc:sldMkLst>
          <pc:docMk/>
          <pc:sldMk cId="1705845406" sldId="374"/>
        </pc:sldMkLst>
        <pc:spChg chg="mod">
          <ac:chgData name="jbarrya10@yahoo.com" userId="S::urn:spo:guest#jbarrya10@yahoo.com::" providerId="AD" clId="Web-{26941114-D38A-1227-B2B6-3BB478BE53DB}" dt="2022-06-06T14:38:42.988" v="306" actId="20577"/>
          <ac:spMkLst>
            <pc:docMk/>
            <pc:sldMk cId="1705845406" sldId="374"/>
            <ac:spMk id="2" creationId="{24C24867-C4BC-7683-BA61-F1B36CD13600}"/>
          </ac:spMkLst>
        </pc:spChg>
        <pc:spChg chg="mod">
          <ac:chgData name="jbarrya10@yahoo.com" userId="S::urn:spo:guest#jbarrya10@yahoo.com::" providerId="AD" clId="Web-{26941114-D38A-1227-B2B6-3BB478BE53DB}" dt="2022-06-06T14:43:06.832" v="477" actId="20577"/>
          <ac:spMkLst>
            <pc:docMk/>
            <pc:sldMk cId="1705845406" sldId="374"/>
            <ac:spMk id="3" creationId="{638C361C-D757-87E0-17F4-D80DD38C56AD}"/>
          </ac:spMkLst>
        </pc:spChg>
      </pc:sldChg>
      <pc:sldChg chg="modSp">
        <pc:chgData name="jbarrya10@yahoo.com" userId="S::urn:spo:guest#jbarrya10@yahoo.com::" providerId="AD" clId="Web-{26941114-D38A-1227-B2B6-3BB478BE53DB}" dt="2022-06-06T15:02:49.841" v="866" actId="20577"/>
        <pc:sldMkLst>
          <pc:docMk/>
          <pc:sldMk cId="1048883184" sldId="375"/>
        </pc:sldMkLst>
        <pc:spChg chg="mod">
          <ac:chgData name="jbarrya10@yahoo.com" userId="S::urn:spo:guest#jbarrya10@yahoo.com::" providerId="AD" clId="Web-{26941114-D38A-1227-B2B6-3BB478BE53DB}" dt="2022-06-06T14:58:16.418" v="683" actId="20577"/>
          <ac:spMkLst>
            <pc:docMk/>
            <pc:sldMk cId="1048883184" sldId="375"/>
            <ac:spMk id="2" creationId="{233B2703-FBE4-B05A-5D8B-02F42DE1288B}"/>
          </ac:spMkLst>
        </pc:spChg>
        <pc:spChg chg="mod">
          <ac:chgData name="jbarrya10@yahoo.com" userId="S::urn:spo:guest#jbarrya10@yahoo.com::" providerId="AD" clId="Web-{26941114-D38A-1227-B2B6-3BB478BE53DB}" dt="2022-06-06T15:02:49.841" v="866" actId="20577"/>
          <ac:spMkLst>
            <pc:docMk/>
            <pc:sldMk cId="1048883184" sldId="375"/>
            <ac:spMk id="3" creationId="{A0A5EC93-B31D-A975-A62A-BFE312B7F403}"/>
          </ac:spMkLst>
        </pc:spChg>
      </pc:sldChg>
      <pc:sldChg chg="modSp">
        <pc:chgData name="jbarrya10@yahoo.com" userId="S::urn:spo:guest#jbarrya10@yahoo.com::" providerId="AD" clId="Web-{26941114-D38A-1227-B2B6-3BB478BE53DB}" dt="2022-06-06T15:12:14.734" v="1084" actId="20577"/>
        <pc:sldMkLst>
          <pc:docMk/>
          <pc:sldMk cId="2535667251" sldId="376"/>
        </pc:sldMkLst>
        <pc:spChg chg="mod">
          <ac:chgData name="jbarrya10@yahoo.com" userId="S::urn:spo:guest#jbarrya10@yahoo.com::" providerId="AD" clId="Web-{26941114-D38A-1227-B2B6-3BB478BE53DB}" dt="2022-06-06T15:09:51.648" v="1034" actId="20577"/>
          <ac:spMkLst>
            <pc:docMk/>
            <pc:sldMk cId="2535667251" sldId="376"/>
            <ac:spMk id="2" creationId="{2EB82C2F-8660-381F-79F3-32091D1CC762}"/>
          </ac:spMkLst>
        </pc:spChg>
        <pc:spChg chg="mod">
          <ac:chgData name="jbarrya10@yahoo.com" userId="S::urn:spo:guest#jbarrya10@yahoo.com::" providerId="AD" clId="Web-{26941114-D38A-1227-B2B6-3BB478BE53DB}" dt="2022-06-06T15:12:14.734" v="1084" actId="20577"/>
          <ac:spMkLst>
            <pc:docMk/>
            <pc:sldMk cId="2535667251" sldId="376"/>
            <ac:spMk id="3" creationId="{B60DDBCD-A0E7-0287-6052-4A4BC72DB825}"/>
          </ac:spMkLst>
        </pc:spChg>
      </pc:sldChg>
      <pc:sldChg chg="del">
        <pc:chgData name="jbarrya10@yahoo.com" userId="S::urn:spo:guest#jbarrya10@yahoo.com::" providerId="AD" clId="Web-{26941114-D38A-1227-B2B6-3BB478BE53DB}" dt="2022-06-06T15:26:43.833" v="1472"/>
        <pc:sldMkLst>
          <pc:docMk/>
          <pc:sldMk cId="3842154274" sldId="377"/>
        </pc:sldMkLst>
      </pc:sldChg>
      <pc:sldChg chg="del">
        <pc:chgData name="jbarrya10@yahoo.com" userId="S::urn:spo:guest#jbarrya10@yahoo.com::" providerId="AD" clId="Web-{26941114-D38A-1227-B2B6-3BB478BE53DB}" dt="2022-06-06T15:26:46.209" v="1473"/>
        <pc:sldMkLst>
          <pc:docMk/>
          <pc:sldMk cId="1692748118" sldId="378"/>
        </pc:sldMkLst>
      </pc:sldChg>
      <pc:sldChg chg="modSp new">
        <pc:chgData name="jbarrya10@yahoo.com" userId="S::urn:spo:guest#jbarrya10@yahoo.com::" providerId="AD" clId="Web-{26941114-D38A-1227-B2B6-3BB478BE53DB}" dt="2022-06-06T14:45:34.388" v="558" actId="20577"/>
        <pc:sldMkLst>
          <pc:docMk/>
          <pc:sldMk cId="4107113383" sldId="379"/>
        </pc:sldMkLst>
        <pc:spChg chg="mod">
          <ac:chgData name="jbarrya10@yahoo.com" userId="S::urn:spo:guest#jbarrya10@yahoo.com::" providerId="AD" clId="Web-{26941114-D38A-1227-B2B6-3BB478BE53DB}" dt="2022-06-06T14:44:07.898" v="488" actId="20577"/>
          <ac:spMkLst>
            <pc:docMk/>
            <pc:sldMk cId="4107113383" sldId="379"/>
            <ac:spMk id="2" creationId="{977175DA-8F81-8CBA-03AE-BCD644F1EEE5}"/>
          </ac:spMkLst>
        </pc:spChg>
        <pc:spChg chg="mod">
          <ac:chgData name="jbarrya10@yahoo.com" userId="S::urn:spo:guest#jbarrya10@yahoo.com::" providerId="AD" clId="Web-{26941114-D38A-1227-B2B6-3BB478BE53DB}" dt="2022-06-06T14:45:34.388" v="558" actId="20577"/>
          <ac:spMkLst>
            <pc:docMk/>
            <pc:sldMk cId="4107113383" sldId="379"/>
            <ac:spMk id="3" creationId="{1F6AC383-84CE-1523-1048-065B9EF4411F}"/>
          </ac:spMkLst>
        </pc:spChg>
      </pc:sldChg>
      <pc:sldChg chg="modSp new">
        <pc:chgData name="jbarrya10@yahoo.com" userId="S::urn:spo:guest#jbarrya10@yahoo.com::" providerId="AD" clId="Web-{26941114-D38A-1227-B2B6-3BB478BE53DB}" dt="2022-06-06T15:07:38.093" v="1029" actId="20577"/>
        <pc:sldMkLst>
          <pc:docMk/>
          <pc:sldMk cId="2807090092" sldId="380"/>
        </pc:sldMkLst>
        <pc:spChg chg="mod">
          <ac:chgData name="jbarrya10@yahoo.com" userId="S::urn:spo:guest#jbarrya10@yahoo.com::" providerId="AD" clId="Web-{26941114-D38A-1227-B2B6-3BB478BE53DB}" dt="2022-06-06T15:04:48.567" v="882" actId="20577"/>
          <ac:spMkLst>
            <pc:docMk/>
            <pc:sldMk cId="2807090092" sldId="380"/>
            <ac:spMk id="2" creationId="{721E6FC6-F6C1-136D-4C95-D481CF822D0D}"/>
          </ac:spMkLst>
        </pc:spChg>
        <pc:spChg chg="mod">
          <ac:chgData name="jbarrya10@yahoo.com" userId="S::urn:spo:guest#jbarrya10@yahoo.com::" providerId="AD" clId="Web-{26941114-D38A-1227-B2B6-3BB478BE53DB}" dt="2022-06-06T15:07:38.093" v="1029" actId="20577"/>
          <ac:spMkLst>
            <pc:docMk/>
            <pc:sldMk cId="2807090092" sldId="380"/>
            <ac:spMk id="3" creationId="{6CC609CD-BEB2-30F7-C0C6-A19123461FC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4.16 Key ideas in the Dietary Guidelines for Americans.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473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4.18 The</a:t>
            </a:r>
            <a:r>
              <a:rPr lang="en-US" baseline="0" dirty="0"/>
              <a:t> MyPlate graphic.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51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Tips and Tools </a:t>
            </a:r>
            <a:br>
              <a:rPr lang="en-US" dirty="0"/>
            </a:br>
            <a:r>
              <a:rPr lang="en-US" dirty="0"/>
              <a:t>for Eating Well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4, Lesson 3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B2703-FBE4-B05A-5D8B-02F42DE1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Food Labels</a:t>
            </a:r>
            <a:br>
              <a:rPr lang="en-US" dirty="0"/>
            </a:br>
            <a:r>
              <a:rPr lang="en-US" sz="2400" i="1" dirty="0"/>
              <a:t>(2 of 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5EC93-B31D-A975-A62A-BFE312B7F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Use these components of a nutrition facts label to make healthier food choices.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Serving size: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Shows how much of this food is normally eaten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Servings per container: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Shows the total number of servings in the entire food package or container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Calories: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Tells you the total number of calories in one serving of the food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% Daily value: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Shows how much each nutrient listed contributes to the daily diet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888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E6FC6-F6C1-136D-4C95-D481CF822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Food Labels</a:t>
            </a:r>
            <a:br>
              <a:rPr lang="en-US" dirty="0"/>
            </a:br>
            <a:r>
              <a:rPr lang="en-US" sz="2400" i="1" dirty="0"/>
              <a:t>(3 of 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609CD-BEB2-30F7-C0C6-A19123461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All labels are required to tell you the amount of added sugars in the product.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Added sugars are sugars added to foods during processing or packaging.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The ingredients list is not part of the nutrition facts label, but it is also a helpful tool.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Ingredients are listed by weight, so the ingredient that is most common in the food by weight is listed first.</a:t>
            </a:r>
          </a:p>
        </p:txBody>
      </p:sp>
    </p:spTree>
    <p:extLst>
      <p:ext uri="{BB962C8B-B14F-4D97-AF65-F5344CB8AC3E}">
        <p14:creationId xmlns:p14="http://schemas.microsoft.com/office/powerpoint/2010/main" val="2807090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82C2F-8660-381F-79F3-32091D1CC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+mj-lt"/>
                <a:cs typeface="+mj-lt"/>
              </a:rPr>
              <a:t>MyPlate</a:t>
            </a:r>
            <a:endParaRPr lang="en-US" sz="2400" i="1" dirty="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DBCD-A0E7-0287-6052-4A4BC72DB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Arial"/>
              </a:rPr>
              <a:t>MyPlate is a graphic tool and website designed to help you make healthy food choices.</a:t>
            </a:r>
            <a:endParaRPr lang="en-US" dirty="0"/>
          </a:p>
        </p:txBody>
      </p:sp>
      <p:pic>
        <p:nvPicPr>
          <p:cNvPr id="5" name="Picture 4" descr="Plate with sections labeled Fruits, Vegetables, Grains, and Protein, and Dairy on the side. www.ChooseMyPlate.gov">
            <a:extLst>
              <a:ext uri="{FF2B5EF4-FFF2-40B4-BE49-F238E27FC236}">
                <a16:creationId xmlns:a16="http://schemas.microsoft.com/office/drawing/2014/main" id="{9D77B071-7BEB-D43D-818E-B36E1299E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527" y="2710643"/>
            <a:ext cx="2818946" cy="2581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667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9F2F-3E9F-8DF8-5856-CE1592C0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Use MyPlate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D3DF8-F395-517D-FF25-3604C78DA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Use MyPlate to help you with the following:</a:t>
            </a:r>
            <a:endParaRPr lang="en-US" dirty="0"/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Plan meals that are balanced and nutritious.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Find information about how much of each food group to eat.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Balance your calories and get the right types of foods.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5961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FB2F-C0D8-D4E7-D62C-A6CCAF8E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Sources</a:t>
            </a:r>
            <a:br>
              <a:rPr lang="en-US" dirty="0"/>
            </a:br>
            <a:r>
              <a:rPr lang="en-US" dirty="0"/>
              <a:t>of Nutrition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E5D6-21D1-1DD3-FD45-13B1E26DE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35166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cs typeface="Arial"/>
              </a:rPr>
              <a:t>Dietitians are professionals who have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 university education in nutrition and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 professional license.</a:t>
            </a:r>
          </a:p>
          <a:p>
            <a:r>
              <a:rPr lang="en-US" dirty="0">
                <a:cs typeface="Arial"/>
              </a:rPr>
              <a:t>Other reliable sources for nutrition information include medical doctors, school nurses, and health and physical education teachers.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Be careful with information from nutritionists.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Many who claim to be nutritionists lack professional training and may be interested only in making money.</a:t>
            </a:r>
            <a:endParaRPr lang="en-US" sz="2800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4364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Beware of bad nutrition information online. Learning how to find accurate information is important.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Use the Internet to research the following diets. Look for valid and reliable sources.</a:t>
            </a:r>
            <a:endParaRPr lang="en-US" dirty="0"/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Lacto-ovo vegetarian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Vegan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Pesco vegetarian</a:t>
            </a: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often do you read a food label when you are choosing what to eat?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Have you ever asked to see the nutrition information when eating at a restaurant?</a:t>
            </a: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Why do you think you do or do not use these tools to help you make decisions?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the four keys to a healthy diet?</a:t>
            </a:r>
          </a:p>
          <a:p>
            <a:r>
              <a:rPr lang="en-US" dirty="0">
                <a:cs typeface="Arial"/>
              </a:rPr>
              <a:t>Explain what biased information is?</a:t>
            </a:r>
          </a:p>
          <a:p>
            <a:r>
              <a:rPr lang="en-US" dirty="0">
                <a:cs typeface="Arial"/>
              </a:rPr>
              <a:t>Demonstrate the ability to read a nutrition facts label?</a:t>
            </a:r>
          </a:p>
          <a:p>
            <a:r>
              <a:rPr lang="en-US" dirty="0">
                <a:cs typeface="Arial"/>
              </a:rPr>
              <a:t>Explain how to use MyPlate to plan a healthy diet?</a:t>
            </a:r>
          </a:p>
          <a:p>
            <a:r>
              <a:rPr lang="en-US" dirty="0">
                <a:cs typeface="Arial"/>
              </a:rPr>
              <a:t>Demonstrate how to access valid and reliable nutrition information?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Building a Healthy Diet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The combination of nutrients you eat and the way you eat is called your </a:t>
            </a:r>
            <a:r>
              <a:rPr lang="en-US" b="1" dirty="0">
                <a:cs typeface="Arial"/>
              </a:rPr>
              <a:t>diet</a:t>
            </a:r>
            <a:r>
              <a:rPr lang="en-US" dirty="0">
                <a:cs typeface="Arial"/>
              </a:rPr>
              <a:t>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Some factors are common to all healthy diets.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Balance</a:t>
            </a:r>
            <a:r>
              <a:rPr lang="en-US" dirty="0">
                <a:solidFill>
                  <a:srgbClr val="404000"/>
                </a:solidFill>
                <a:cs typeface="Arial"/>
              </a:rPr>
              <a:t>,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 variety</a:t>
            </a:r>
            <a:r>
              <a:rPr lang="en-US" dirty="0">
                <a:solidFill>
                  <a:srgbClr val="404000"/>
                </a:solidFill>
                <a:cs typeface="Arial"/>
              </a:rPr>
              <a:t>,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moderation</a:t>
            </a:r>
            <a:r>
              <a:rPr lang="en-US" dirty="0">
                <a:solidFill>
                  <a:srgbClr val="404000"/>
                </a:solidFill>
                <a:cs typeface="Arial"/>
              </a:rPr>
              <a:t>, and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adequate</a:t>
            </a:r>
            <a:r>
              <a:rPr lang="en-US" dirty="0">
                <a:solidFill>
                  <a:srgbClr val="404000"/>
                </a:solidFill>
                <a:cs typeface="Arial"/>
              </a:rPr>
              <a:t> calories and nutrients are the four keys to a healthy diet.</a:t>
            </a:r>
            <a:endParaRPr lang="en-US" sz="1400" i="1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B1DC-B14E-593F-B07C-9073FEEE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Four Keys</a:t>
            </a:r>
            <a:br>
              <a:rPr lang="en-US" dirty="0"/>
            </a:br>
            <a:r>
              <a:rPr lang="en-US" dirty="0"/>
              <a:t>to a Healthy Diet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C2FC2-A68F-AE98-081A-5A2936699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Balanced:</a:t>
            </a:r>
            <a:r>
              <a:rPr lang="en-US" dirty="0">
                <a:cs typeface="Arial"/>
              </a:rPr>
              <a:t> A diet has balance if it has enough carbohydrate, fat, and protein to meet the body’s needs</a:t>
            </a:r>
          </a:p>
          <a:p>
            <a:r>
              <a:rPr lang="en-US" b="1" dirty="0">
                <a:solidFill>
                  <a:schemeClr val="tx1"/>
                </a:solidFill>
                <a:cs typeface="Arial"/>
              </a:rPr>
              <a:t>Varied:</a:t>
            </a:r>
            <a:r>
              <a:rPr lang="en-US" dirty="0">
                <a:solidFill>
                  <a:schemeClr val="tx1"/>
                </a:solidFill>
                <a:cs typeface="Arial"/>
              </a:rPr>
              <a:t> A diet has variety if it includes a lot of different foods.</a:t>
            </a:r>
          </a:p>
          <a:p>
            <a:r>
              <a:rPr lang="en-US" b="1" dirty="0">
                <a:solidFill>
                  <a:schemeClr val="tx1"/>
                </a:solidFill>
                <a:cs typeface="Arial"/>
              </a:rPr>
              <a:t>Moderate: </a:t>
            </a:r>
            <a:r>
              <a:rPr lang="en-US" dirty="0">
                <a:solidFill>
                  <a:schemeClr val="tx1"/>
                </a:solidFill>
                <a:cs typeface="Arial"/>
              </a:rPr>
              <a:t>Not eating too much of any one thing means your diet is moderate.</a:t>
            </a:r>
          </a:p>
          <a:p>
            <a:r>
              <a:rPr lang="en-US" b="1" dirty="0">
                <a:solidFill>
                  <a:schemeClr val="tx1"/>
                </a:solidFill>
                <a:cs typeface="Arial"/>
              </a:rPr>
              <a:t>Adequate:</a:t>
            </a:r>
            <a:r>
              <a:rPr lang="en-US" dirty="0">
                <a:solidFill>
                  <a:schemeClr val="tx1"/>
                </a:solidFill>
                <a:cs typeface="Arial"/>
              </a:rPr>
              <a:t> Your diet is adequate if you get enough calories and nutrients to stay healthy.</a:t>
            </a:r>
          </a:p>
        </p:txBody>
      </p:sp>
    </p:spTree>
    <p:extLst>
      <p:ext uri="{BB962C8B-B14F-4D97-AF65-F5344CB8AC3E}">
        <p14:creationId xmlns:p14="http://schemas.microsoft.com/office/powerpoint/2010/main" val="32869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4867-C4BC-7683-BA61-F1B36CD1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Accessing and Using Nutrition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C361C-D757-87E0-17F4-D80DD38C5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Not all nutrition information on the Internet is accurate.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Inaccurate information that is based on feelings and opinions more than facts is called biased information.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Some websites might also try to sell you vitamin and mineral supplements with inaccurate information.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The goal of these sites is to get your money, not to make you healthier.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84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175DA-8F81-8CBA-03AE-BCD644F1E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Dietary Guidelines</a:t>
            </a:r>
            <a:br>
              <a:rPr lang="en-US" dirty="0"/>
            </a:br>
            <a:r>
              <a:rPr lang="en-US" dirty="0"/>
              <a:t>for Americans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AC383-84CE-1523-1048-065B9EF44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The </a:t>
            </a:r>
            <a:r>
              <a:rPr lang="en-US" b="1" dirty="0">
                <a:cs typeface="Arial"/>
              </a:rPr>
              <a:t>Dietary Guidelines for Americans</a:t>
            </a:r>
            <a:r>
              <a:rPr lang="en-US" dirty="0">
                <a:cs typeface="Arial"/>
              </a:rPr>
              <a:t> help us understand what we need to do to eat healthy.</a:t>
            </a:r>
          </a:p>
          <a:p>
            <a:r>
              <a:rPr lang="en-US" dirty="0">
                <a:cs typeface="Arial"/>
              </a:rPr>
              <a:t>These guidelines are based on research and are updated every five years.</a:t>
            </a:r>
          </a:p>
        </p:txBody>
      </p:sp>
    </p:spTree>
    <p:extLst>
      <p:ext uri="{BB962C8B-B14F-4D97-AF65-F5344CB8AC3E}">
        <p14:creationId xmlns:p14="http://schemas.microsoft.com/office/powerpoint/2010/main" val="410711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34F14-A403-D298-AAB9-E15F8FE14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dirty="0"/>
              <a:t>Key Ideas in the Dietary Guidelines for Americans</a:t>
            </a:r>
          </a:p>
        </p:txBody>
      </p:sp>
      <p:pic>
        <p:nvPicPr>
          <p:cNvPr id="5" name="Content Placeholder 4" descr="An outdoor scene with the four dietary guidelines written in the clouds. Underneath shows the spectrum from birth to adult with the message, Eat healthy at all stages of life.">
            <a:extLst>
              <a:ext uri="{FF2B5EF4-FFF2-40B4-BE49-F238E27FC236}">
                <a16:creationId xmlns:a16="http://schemas.microsoft.com/office/drawing/2014/main" id="{95A8CC3B-892A-A242-FEF6-EFB24D28DB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59992" y="2184686"/>
            <a:ext cx="6224016" cy="3633216"/>
          </a:xfrm>
        </p:spPr>
      </p:pic>
    </p:spTree>
    <p:extLst>
      <p:ext uri="{BB962C8B-B14F-4D97-AF65-F5344CB8AC3E}">
        <p14:creationId xmlns:p14="http://schemas.microsoft.com/office/powerpoint/2010/main" val="1081247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F41B6-07A5-8C7B-2E29-2E1B593A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Food Labels</a:t>
            </a:r>
            <a:br>
              <a:rPr lang="en-US" dirty="0"/>
            </a:br>
            <a:r>
              <a:rPr lang="en-US" sz="2400" i="1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C36C2-5320-45F6-9166-5F31AC95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 </a:t>
            </a:r>
            <a:r>
              <a:rPr lang="en-US" b="1" dirty="0">
                <a:cs typeface="Arial"/>
              </a:rPr>
              <a:t>nutrition facts label </a:t>
            </a:r>
            <a:r>
              <a:rPr lang="en-US" dirty="0">
                <a:cs typeface="Arial"/>
              </a:rPr>
              <a:t>is a great tool you can use to choose healthy foods.</a:t>
            </a:r>
          </a:p>
          <a:p>
            <a:r>
              <a:rPr lang="en-US" dirty="0">
                <a:cs typeface="Arial"/>
              </a:rPr>
              <a:t>This is a label found on all food products and provides you with important nutrition information.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017558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751</Words>
  <Application>Microsoft Office PowerPoint</Application>
  <PresentationFormat>On-screen Show (4:3)</PresentationFormat>
  <Paragraphs>70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Arial,Sans-Serif</vt:lpstr>
      <vt:lpstr>Calibri</vt:lpstr>
      <vt:lpstr>Helvetica</vt:lpstr>
      <vt:lpstr>Office Theme</vt:lpstr>
      <vt:lpstr>Tips and Tools  for Eating Well</vt:lpstr>
      <vt:lpstr>Write About It</vt:lpstr>
      <vt:lpstr>Can you . . .  </vt:lpstr>
      <vt:lpstr>Building a Healthy Diet</vt:lpstr>
      <vt:lpstr>The Four Keys to a Healthy Diet </vt:lpstr>
      <vt:lpstr>Accessing and Using Nutrition Information</vt:lpstr>
      <vt:lpstr>Dietary Guidelines for Americans</vt:lpstr>
      <vt:lpstr>Key Ideas in the Dietary Guidelines for Americans</vt:lpstr>
      <vt:lpstr>Reading Food Labels (1 of 3)</vt:lpstr>
      <vt:lpstr>Reading Food Labels (2 of 3)</vt:lpstr>
      <vt:lpstr>Reading Food Labels (3 of 3)</vt:lpstr>
      <vt:lpstr>MyPlate</vt:lpstr>
      <vt:lpstr>How to Use MyPlate</vt:lpstr>
      <vt:lpstr>Other Sources of Nutrition Information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Your Health</dc:title>
  <dc:creator>Human Kinetics</dc:creator>
  <cp:lastModifiedBy>Melissa Feld</cp:lastModifiedBy>
  <cp:revision>3281</cp:revision>
  <dcterms:created xsi:type="dcterms:W3CDTF">2020-04-29T19:38:00Z</dcterms:created>
  <dcterms:modified xsi:type="dcterms:W3CDTF">2023-01-06T16:23:55Z</dcterms:modified>
</cp:coreProperties>
</file>