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7" r:id="rId2"/>
    <p:sldId id="337" r:id="rId3"/>
    <p:sldId id="334" r:id="rId4"/>
    <p:sldId id="381" r:id="rId5"/>
    <p:sldId id="338" r:id="rId6"/>
    <p:sldId id="389" r:id="rId7"/>
    <p:sldId id="373" r:id="rId8"/>
    <p:sldId id="374" r:id="rId9"/>
    <p:sldId id="390" r:id="rId10"/>
    <p:sldId id="391" r:id="rId11"/>
    <p:sldId id="392" r:id="rId12"/>
    <p:sldId id="393" r:id="rId13"/>
    <p:sldId id="394" r:id="rId14"/>
    <p:sldId id="395" r:id="rId15"/>
    <p:sldId id="396" r:id="rId16"/>
    <p:sldId id="397" r:id="rId17"/>
    <p:sldId id="3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6EE96-B195-4823-2D63-315C982ED8B7}" v="858" dt="2022-06-03T21:06:15.601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72C600-89A4-66E4-5BFD-E589E861DB3D}" v="266" dt="2022-05-25T14:37:38.660"/>
    <p1510:client id="{26941114-D38A-1227-B2B6-3BB478BE53DB}" v="1596" dt="2022-06-06T15:32:16.869"/>
    <p1510:client id="{2D03B026-49C4-3631-DFF8-2B8B9771F340}" v="1586" dt="2022-06-02T21:03:50.071"/>
    <p1510:client id="{31A1B2DD-789A-4961-C53E-F99001ED6397}" v="1197" dt="2022-06-04T23:14:19.831"/>
    <p1510:client id="{4895E784-049E-6E1A-691B-981009B2B52A}" v="15" dt="2022-05-27T19:37:41.867"/>
    <p1510:client id="{49E0CD5E-5C57-5C4E-1C04-CAE5B489C538}" v="166" dt="2022-05-22T20:55:00.731"/>
    <p1510:client id="{561B6E78-3B36-FB72-E91D-FFC90CBA863C}" v="314" dt="2022-06-04T18:58:31.282"/>
    <p1510:client id="{587EBA0A-19C0-CF3A-5B74-93DBE206831B}" v="1" dt="2022-05-20T20:17:15.799"/>
    <p1510:client id="{639DE897-18E3-51E3-490C-AE62CAE20C1C}" v="2296" dt="2022-06-06T21:55:10.312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907EF992-BEC6-DB62-995A-4783911D4510}" v="1224" dt="2022-05-25T15:40:41.259"/>
    <p1510:client id="{A9193841-C052-6EE8-602D-4303276CDEF3}" v="203" dt="2022-06-05T18:56:20.476"/>
    <p1510:client id="{AD5E087A-00E7-9DC9-427D-3E0BE2870EC0}" v="383" dt="2022-06-01T20:15:38.143"/>
    <p1510:client id="{B475F694-7221-5B53-0103-518055A73BB5}" v="805" dt="2022-05-27T19:31:52.442"/>
    <p1510:client id="{B980DDB4-52B3-8585-C57F-3D58B6D45939}" v="281" dt="2022-05-22T21:33:39.491"/>
    <p1510:client id="{BA87F162-916C-9416-2988-A519C3187869}" v="402" dt="2022-05-20T21:37:53.952"/>
    <p1510:client id="{C1B36582-FC03-7058-4FE4-B69F32D7DDB3}" v="570" dt="2022-06-02T19:16:49.625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D9D3A3D-4B99-BCC7-4FAE-79E23EF2E357}" v="1426" dt="2022-05-26T21:55:26.319"/>
    <p1510:client id="{F96B0E1A-6AAD-4BB5-7E14-A07CCC7808F6}" v="392" dt="2022-06-04T04:03:04.540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D586C812-8584-D28B-FCAA-3A8F8585EB51}"/>
    <pc:docChg chg="modSld">
      <pc:chgData name="jbarrya10@yahoo.com" userId="S::urn:spo:guest#jbarrya10@yahoo.com::" providerId="AD" clId="Web-{D586C812-8584-D28B-FCAA-3A8F8585EB51}" dt="2022-06-06T22:09:09.025" v="310" actId="20577"/>
      <pc:docMkLst>
        <pc:docMk/>
      </pc:docMkLst>
      <pc:sldChg chg="modSp">
        <pc:chgData name="jbarrya10@yahoo.com" userId="S::urn:spo:guest#jbarrya10@yahoo.com::" providerId="AD" clId="Web-{D586C812-8584-D28B-FCAA-3A8F8585EB51}" dt="2022-06-06T22:00:21.259" v="25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D586C812-8584-D28B-FCAA-3A8F8585EB51}" dt="2022-06-06T22:00:12.711" v="24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D586C812-8584-D28B-FCAA-3A8F8585EB51}" dt="2022-06-06T22:00:21.259" v="25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D586C812-8584-D28B-FCAA-3A8F8585EB51}" dt="2022-06-06T22:07:19.690" v="208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D586C812-8584-D28B-FCAA-3A8F8585EB51}" dt="2022-06-06T22:07:19.690" v="208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D586C812-8584-D28B-FCAA-3A8F8585EB51}" dt="2022-06-06T22:03:13.472" v="76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D586C812-8584-D28B-FCAA-3A8F8585EB51}" dt="2022-06-06T22:03:13.472" v="76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D586C812-8584-D28B-FCAA-3A8F8585EB51}" dt="2022-06-06T22:09:09.025" v="310" actId="20577"/>
        <pc:sldMkLst>
          <pc:docMk/>
          <pc:sldMk cId="3934704207" sldId="381"/>
        </pc:sldMkLst>
        <pc:spChg chg="mod">
          <ac:chgData name="jbarrya10@yahoo.com" userId="S::urn:spo:guest#jbarrya10@yahoo.com::" providerId="AD" clId="Web-{D586C812-8584-D28B-FCAA-3A8F8585EB51}" dt="2022-06-06T22:09:09.025" v="310" actId="20577"/>
          <ac:spMkLst>
            <pc:docMk/>
            <pc:sldMk cId="3934704207" sldId="381"/>
            <ac:spMk id="3" creationId="{0360ED8B-39E5-2500-E1AE-8E947A944FD9}"/>
          </ac:spMkLst>
        </pc:spChg>
      </pc:sldChg>
    </pc:docChg>
  </pc:docChgLst>
  <pc:docChgLst>
    <pc:chgData name="jbarrya10@yahoo.com" userId="S::urn:spo:guest#jbarrya10@yahoo.com::" providerId="AD" clId="Web-{7AE24B73-052C-C9D5-026F-16EE1BAF0995}"/>
    <pc:docChg chg="addSld delSld modSld">
      <pc:chgData name="jbarrya10@yahoo.com" userId="S::urn:spo:guest#jbarrya10@yahoo.com::" providerId="AD" clId="Web-{7AE24B73-052C-C9D5-026F-16EE1BAF0995}" dt="2022-06-07T05:23:05.613" v="1546" actId="20577"/>
      <pc:docMkLst>
        <pc:docMk/>
      </pc:docMkLst>
      <pc:sldChg chg="modSp">
        <pc:chgData name="jbarrya10@yahoo.com" userId="S::urn:spo:guest#jbarrya10@yahoo.com::" providerId="AD" clId="Web-{7AE24B73-052C-C9D5-026F-16EE1BAF0995}" dt="2022-06-07T01:37:24.306" v="158" actId="20577"/>
        <pc:sldMkLst>
          <pc:docMk/>
          <pc:sldMk cId="1913150799" sldId="338"/>
        </pc:sldMkLst>
        <pc:spChg chg="mod">
          <ac:chgData name="jbarrya10@yahoo.com" userId="S::urn:spo:guest#jbarrya10@yahoo.com::" providerId="AD" clId="Web-{7AE24B73-052C-C9D5-026F-16EE1BAF0995}" dt="2022-06-07T01:31:27.803" v="12" actId="20577"/>
          <ac:spMkLst>
            <pc:docMk/>
            <pc:sldMk cId="1913150799" sldId="338"/>
            <ac:spMk id="2" creationId="{6CA02C2C-94E4-20C1-00BA-846BF69392B9}"/>
          </ac:spMkLst>
        </pc:spChg>
        <pc:spChg chg="mod">
          <ac:chgData name="jbarrya10@yahoo.com" userId="S::urn:spo:guest#jbarrya10@yahoo.com::" providerId="AD" clId="Web-{7AE24B73-052C-C9D5-026F-16EE1BAF0995}" dt="2022-06-07T01:37:24.306" v="158" actId="20577"/>
          <ac:spMkLst>
            <pc:docMk/>
            <pc:sldMk cId="1913150799" sldId="338"/>
            <ac:spMk id="3" creationId="{C7EB8587-9210-38B4-27CD-C1B815DCB617}"/>
          </ac:spMkLst>
        </pc:spChg>
      </pc:sldChg>
      <pc:sldChg chg="del">
        <pc:chgData name="jbarrya10@yahoo.com" userId="S::urn:spo:guest#jbarrya10@yahoo.com::" providerId="AD" clId="Web-{7AE24B73-052C-C9D5-026F-16EE1BAF0995}" dt="2022-06-07T05:21:11.154" v="1490"/>
        <pc:sldMkLst>
          <pc:docMk/>
          <pc:sldMk cId="3017558405" sldId="365"/>
        </pc:sldMkLst>
      </pc:sldChg>
      <pc:sldChg chg="modSp">
        <pc:chgData name="jbarrya10@yahoo.com" userId="S::urn:spo:guest#jbarrya10@yahoo.com::" providerId="AD" clId="Web-{7AE24B73-052C-C9D5-026F-16EE1BAF0995}" dt="2022-06-07T05:23:05.613" v="1546" actId="20577"/>
        <pc:sldMkLst>
          <pc:docMk/>
          <pc:sldMk cId="1631582038" sldId="372"/>
        </pc:sldMkLst>
        <pc:spChg chg="mod">
          <ac:chgData name="jbarrya10@yahoo.com" userId="S::urn:spo:guest#jbarrya10@yahoo.com::" providerId="AD" clId="Web-{7AE24B73-052C-C9D5-026F-16EE1BAF0995}" dt="2022-06-07T05:23:05.613" v="1546" actId="20577"/>
          <ac:spMkLst>
            <pc:docMk/>
            <pc:sldMk cId="1631582038" sldId="372"/>
            <ac:spMk id="3" creationId="{A192B43B-8C04-8EA6-8FE2-DBC18009C941}"/>
          </ac:spMkLst>
        </pc:spChg>
      </pc:sldChg>
      <pc:sldChg chg="modSp">
        <pc:chgData name="jbarrya10@yahoo.com" userId="S::urn:spo:guest#jbarrya10@yahoo.com::" providerId="AD" clId="Web-{7AE24B73-052C-C9D5-026F-16EE1BAF0995}" dt="2022-06-07T01:48:48.718" v="469" actId="20577"/>
        <pc:sldMkLst>
          <pc:docMk/>
          <pc:sldMk cId="328690285" sldId="373"/>
        </pc:sldMkLst>
        <pc:spChg chg="mod">
          <ac:chgData name="jbarrya10@yahoo.com" userId="S::urn:spo:guest#jbarrya10@yahoo.com::" providerId="AD" clId="Web-{7AE24B73-052C-C9D5-026F-16EE1BAF0995}" dt="2022-06-07T01:44:06.765" v="320" actId="20577"/>
          <ac:spMkLst>
            <pc:docMk/>
            <pc:sldMk cId="328690285" sldId="373"/>
            <ac:spMk id="2" creationId="{3E3DB1DC-B14E-593F-B07C-9073FEEEC541}"/>
          </ac:spMkLst>
        </pc:spChg>
        <pc:spChg chg="mod">
          <ac:chgData name="jbarrya10@yahoo.com" userId="S::urn:spo:guest#jbarrya10@yahoo.com::" providerId="AD" clId="Web-{7AE24B73-052C-C9D5-026F-16EE1BAF0995}" dt="2022-06-07T01:48:48.718" v="469" actId="20577"/>
          <ac:spMkLst>
            <pc:docMk/>
            <pc:sldMk cId="328690285" sldId="373"/>
            <ac:spMk id="3" creationId="{ECAC2FC2-A68F-AE98-081A-5A29366990C8}"/>
          </ac:spMkLst>
        </pc:spChg>
      </pc:sldChg>
      <pc:sldChg chg="modSp">
        <pc:chgData name="jbarrya10@yahoo.com" userId="S::urn:spo:guest#jbarrya10@yahoo.com::" providerId="AD" clId="Web-{7AE24B73-052C-C9D5-026F-16EE1BAF0995}" dt="2022-06-07T01:53:12.966" v="593" actId="20577"/>
        <pc:sldMkLst>
          <pc:docMk/>
          <pc:sldMk cId="1705845406" sldId="374"/>
        </pc:sldMkLst>
        <pc:spChg chg="mod">
          <ac:chgData name="jbarrya10@yahoo.com" userId="S::urn:spo:guest#jbarrya10@yahoo.com::" providerId="AD" clId="Web-{7AE24B73-052C-C9D5-026F-16EE1BAF0995}" dt="2022-06-07T01:49:56.268" v="477" actId="20577"/>
          <ac:spMkLst>
            <pc:docMk/>
            <pc:sldMk cId="1705845406" sldId="374"/>
            <ac:spMk id="2" creationId="{24C24867-C4BC-7683-BA61-F1B36CD13600}"/>
          </ac:spMkLst>
        </pc:spChg>
        <pc:spChg chg="mod">
          <ac:chgData name="jbarrya10@yahoo.com" userId="S::urn:spo:guest#jbarrya10@yahoo.com::" providerId="AD" clId="Web-{7AE24B73-052C-C9D5-026F-16EE1BAF0995}" dt="2022-06-07T01:53:12.966" v="593" actId="20577"/>
          <ac:spMkLst>
            <pc:docMk/>
            <pc:sldMk cId="1705845406" sldId="374"/>
            <ac:spMk id="3" creationId="{638C361C-D757-87E0-17F4-D80DD38C56AD}"/>
          </ac:spMkLst>
        </pc:spChg>
      </pc:sldChg>
      <pc:sldChg chg="del">
        <pc:chgData name="jbarrya10@yahoo.com" userId="S::urn:spo:guest#jbarrya10@yahoo.com::" providerId="AD" clId="Web-{7AE24B73-052C-C9D5-026F-16EE1BAF0995}" dt="2022-06-07T05:21:17.826" v="1497"/>
        <pc:sldMkLst>
          <pc:docMk/>
          <pc:sldMk cId="2807090092" sldId="380"/>
        </pc:sldMkLst>
      </pc:sldChg>
      <pc:sldChg chg="del">
        <pc:chgData name="jbarrya10@yahoo.com" userId="S::urn:spo:guest#jbarrya10@yahoo.com::" providerId="AD" clId="Web-{7AE24B73-052C-C9D5-026F-16EE1BAF0995}" dt="2022-06-07T05:21:09.716" v="1489"/>
        <pc:sldMkLst>
          <pc:docMk/>
          <pc:sldMk cId="1722946355" sldId="382"/>
        </pc:sldMkLst>
      </pc:sldChg>
      <pc:sldChg chg="del">
        <pc:chgData name="jbarrya10@yahoo.com" userId="S::urn:spo:guest#jbarrya10@yahoo.com::" providerId="AD" clId="Web-{7AE24B73-052C-C9D5-026F-16EE1BAF0995}" dt="2022-06-07T05:21:12.013" v="1491"/>
        <pc:sldMkLst>
          <pc:docMk/>
          <pc:sldMk cId="3144732302" sldId="383"/>
        </pc:sldMkLst>
      </pc:sldChg>
      <pc:sldChg chg="del">
        <pc:chgData name="jbarrya10@yahoo.com" userId="S::urn:spo:guest#jbarrya10@yahoo.com::" providerId="AD" clId="Web-{7AE24B73-052C-C9D5-026F-16EE1BAF0995}" dt="2022-06-07T05:21:13.357" v="1492"/>
        <pc:sldMkLst>
          <pc:docMk/>
          <pc:sldMk cId="3530008955" sldId="384"/>
        </pc:sldMkLst>
      </pc:sldChg>
      <pc:sldChg chg="del">
        <pc:chgData name="jbarrya10@yahoo.com" userId="S::urn:spo:guest#jbarrya10@yahoo.com::" providerId="AD" clId="Web-{7AE24B73-052C-C9D5-026F-16EE1BAF0995}" dt="2022-06-07T05:21:14.263" v="1493"/>
        <pc:sldMkLst>
          <pc:docMk/>
          <pc:sldMk cId="813862428" sldId="385"/>
        </pc:sldMkLst>
      </pc:sldChg>
      <pc:sldChg chg="del">
        <pc:chgData name="jbarrya10@yahoo.com" userId="S::urn:spo:guest#jbarrya10@yahoo.com::" providerId="AD" clId="Web-{7AE24B73-052C-C9D5-026F-16EE1BAF0995}" dt="2022-06-07T05:21:15.123" v="1494"/>
        <pc:sldMkLst>
          <pc:docMk/>
          <pc:sldMk cId="1237395053" sldId="386"/>
        </pc:sldMkLst>
      </pc:sldChg>
      <pc:sldChg chg="del">
        <pc:chgData name="jbarrya10@yahoo.com" userId="S::urn:spo:guest#jbarrya10@yahoo.com::" providerId="AD" clId="Web-{7AE24B73-052C-C9D5-026F-16EE1BAF0995}" dt="2022-06-07T05:21:15.935" v="1495"/>
        <pc:sldMkLst>
          <pc:docMk/>
          <pc:sldMk cId="3268048474" sldId="387"/>
        </pc:sldMkLst>
      </pc:sldChg>
      <pc:sldChg chg="del">
        <pc:chgData name="jbarrya10@yahoo.com" userId="S::urn:spo:guest#jbarrya10@yahoo.com::" providerId="AD" clId="Web-{7AE24B73-052C-C9D5-026F-16EE1BAF0995}" dt="2022-06-07T05:21:16.857" v="1496"/>
        <pc:sldMkLst>
          <pc:docMk/>
          <pc:sldMk cId="2028833883" sldId="388"/>
        </pc:sldMkLst>
      </pc:sldChg>
      <pc:sldChg chg="modSp new">
        <pc:chgData name="jbarrya10@yahoo.com" userId="S::urn:spo:guest#jbarrya10@yahoo.com::" providerId="AD" clId="Web-{7AE24B73-052C-C9D5-026F-16EE1BAF0995}" dt="2022-06-07T01:43:44.514" v="316" actId="20577"/>
        <pc:sldMkLst>
          <pc:docMk/>
          <pc:sldMk cId="441378304" sldId="389"/>
        </pc:sldMkLst>
        <pc:spChg chg="mod">
          <ac:chgData name="jbarrya10@yahoo.com" userId="S::urn:spo:guest#jbarrya10@yahoo.com::" providerId="AD" clId="Web-{7AE24B73-052C-C9D5-026F-16EE1BAF0995}" dt="2022-06-07T01:38:57.952" v="179" actId="20577"/>
          <ac:spMkLst>
            <pc:docMk/>
            <pc:sldMk cId="441378304" sldId="389"/>
            <ac:spMk id="2" creationId="{63B0C688-1B37-CEDD-2A9B-279B3949E3B6}"/>
          </ac:spMkLst>
        </pc:spChg>
        <pc:spChg chg="mod">
          <ac:chgData name="jbarrya10@yahoo.com" userId="S::urn:spo:guest#jbarrya10@yahoo.com::" providerId="AD" clId="Web-{7AE24B73-052C-C9D5-026F-16EE1BAF0995}" dt="2022-06-07T01:43:44.514" v="316" actId="20577"/>
          <ac:spMkLst>
            <pc:docMk/>
            <pc:sldMk cId="441378304" sldId="389"/>
            <ac:spMk id="3" creationId="{EDF44134-5CEC-A306-20AA-DCCAA8AD15DF}"/>
          </ac:spMkLst>
        </pc:spChg>
      </pc:sldChg>
      <pc:sldChg chg="modSp new">
        <pc:chgData name="jbarrya10@yahoo.com" userId="S::urn:spo:guest#jbarrya10@yahoo.com::" providerId="AD" clId="Web-{7AE24B73-052C-C9D5-026F-16EE1BAF0995}" dt="2022-06-07T01:58:06.341" v="774" actId="20577"/>
        <pc:sldMkLst>
          <pc:docMk/>
          <pc:sldMk cId="4093326268" sldId="390"/>
        </pc:sldMkLst>
        <pc:spChg chg="mod">
          <ac:chgData name="jbarrya10@yahoo.com" userId="S::urn:spo:guest#jbarrya10@yahoo.com::" providerId="AD" clId="Web-{7AE24B73-052C-C9D5-026F-16EE1BAF0995}" dt="2022-06-07T01:54:02.797" v="598" actId="20577"/>
          <ac:spMkLst>
            <pc:docMk/>
            <pc:sldMk cId="4093326268" sldId="390"/>
            <ac:spMk id="2" creationId="{38AE2F0C-ABFA-22F0-8C54-44D26756F6CF}"/>
          </ac:spMkLst>
        </pc:spChg>
        <pc:spChg chg="mod">
          <ac:chgData name="jbarrya10@yahoo.com" userId="S::urn:spo:guest#jbarrya10@yahoo.com::" providerId="AD" clId="Web-{7AE24B73-052C-C9D5-026F-16EE1BAF0995}" dt="2022-06-07T01:58:06.341" v="774" actId="20577"/>
          <ac:spMkLst>
            <pc:docMk/>
            <pc:sldMk cId="4093326268" sldId="390"/>
            <ac:spMk id="3" creationId="{AFCA6ED2-F9ED-BC23-4A0C-38CC697DB8BC}"/>
          </ac:spMkLst>
        </pc:spChg>
      </pc:sldChg>
      <pc:sldChg chg="modSp new">
        <pc:chgData name="jbarrya10@yahoo.com" userId="S::urn:spo:guest#jbarrya10@yahoo.com::" providerId="AD" clId="Web-{7AE24B73-052C-C9D5-026F-16EE1BAF0995}" dt="2022-06-07T03:47:46.157" v="888" actId="20577"/>
        <pc:sldMkLst>
          <pc:docMk/>
          <pc:sldMk cId="1987358093" sldId="391"/>
        </pc:sldMkLst>
        <pc:spChg chg="mod">
          <ac:chgData name="jbarrya10@yahoo.com" userId="S::urn:spo:guest#jbarrya10@yahoo.com::" providerId="AD" clId="Web-{7AE24B73-052C-C9D5-026F-16EE1BAF0995}" dt="2022-06-07T01:59:06.454" v="785" actId="20577"/>
          <ac:spMkLst>
            <pc:docMk/>
            <pc:sldMk cId="1987358093" sldId="391"/>
            <ac:spMk id="2" creationId="{F4C5C990-CDE1-ED8C-7A57-D8D2CA3E1EAF}"/>
          </ac:spMkLst>
        </pc:spChg>
        <pc:spChg chg="mod">
          <ac:chgData name="jbarrya10@yahoo.com" userId="S::urn:spo:guest#jbarrya10@yahoo.com::" providerId="AD" clId="Web-{7AE24B73-052C-C9D5-026F-16EE1BAF0995}" dt="2022-06-07T03:47:46.157" v="888" actId="20577"/>
          <ac:spMkLst>
            <pc:docMk/>
            <pc:sldMk cId="1987358093" sldId="391"/>
            <ac:spMk id="3" creationId="{8F5D377C-E6CC-CAFC-8764-B0684A0C8FD6}"/>
          </ac:spMkLst>
        </pc:spChg>
      </pc:sldChg>
      <pc:sldChg chg="modSp new">
        <pc:chgData name="jbarrya10@yahoo.com" userId="S::urn:spo:guest#jbarrya10@yahoo.com::" providerId="AD" clId="Web-{7AE24B73-052C-C9D5-026F-16EE1BAF0995}" dt="2022-06-07T03:50:55.897" v="978" actId="20577"/>
        <pc:sldMkLst>
          <pc:docMk/>
          <pc:sldMk cId="1417751070" sldId="392"/>
        </pc:sldMkLst>
        <pc:spChg chg="mod">
          <ac:chgData name="jbarrya10@yahoo.com" userId="S::urn:spo:guest#jbarrya10@yahoo.com::" providerId="AD" clId="Web-{7AE24B73-052C-C9D5-026F-16EE1BAF0995}" dt="2022-06-07T03:48:53.643" v="896" actId="20577"/>
          <ac:spMkLst>
            <pc:docMk/>
            <pc:sldMk cId="1417751070" sldId="392"/>
            <ac:spMk id="2" creationId="{000E93F4-84ED-8A0B-0C8A-A846C2249492}"/>
          </ac:spMkLst>
        </pc:spChg>
        <pc:spChg chg="mod">
          <ac:chgData name="jbarrya10@yahoo.com" userId="S::urn:spo:guest#jbarrya10@yahoo.com::" providerId="AD" clId="Web-{7AE24B73-052C-C9D5-026F-16EE1BAF0995}" dt="2022-06-07T03:50:55.897" v="978" actId="20577"/>
          <ac:spMkLst>
            <pc:docMk/>
            <pc:sldMk cId="1417751070" sldId="392"/>
            <ac:spMk id="3" creationId="{2FB44C07-D66E-611F-D736-968B822E3D8D}"/>
          </ac:spMkLst>
        </pc:spChg>
      </pc:sldChg>
      <pc:sldChg chg="modSp new">
        <pc:chgData name="jbarrya10@yahoo.com" userId="S::urn:spo:guest#jbarrya10@yahoo.com::" providerId="AD" clId="Web-{7AE24B73-052C-C9D5-026F-16EE1BAF0995}" dt="2022-06-07T03:54:35.122" v="1076" actId="20577"/>
        <pc:sldMkLst>
          <pc:docMk/>
          <pc:sldMk cId="3712759116" sldId="393"/>
        </pc:sldMkLst>
        <pc:spChg chg="mod">
          <ac:chgData name="jbarrya10@yahoo.com" userId="S::urn:spo:guest#jbarrya10@yahoo.com::" providerId="AD" clId="Web-{7AE24B73-052C-C9D5-026F-16EE1BAF0995}" dt="2022-06-07T03:51:50.649" v="990" actId="20577"/>
          <ac:spMkLst>
            <pc:docMk/>
            <pc:sldMk cId="3712759116" sldId="393"/>
            <ac:spMk id="2" creationId="{BAD32CD7-BC40-F142-C4C6-C2BE2C439DA8}"/>
          </ac:spMkLst>
        </pc:spChg>
        <pc:spChg chg="mod">
          <ac:chgData name="jbarrya10@yahoo.com" userId="S::urn:spo:guest#jbarrya10@yahoo.com::" providerId="AD" clId="Web-{7AE24B73-052C-C9D5-026F-16EE1BAF0995}" dt="2022-06-07T03:54:35.122" v="1076" actId="20577"/>
          <ac:spMkLst>
            <pc:docMk/>
            <pc:sldMk cId="3712759116" sldId="393"/>
            <ac:spMk id="3" creationId="{D68387B2-FE5F-8E1E-5121-B1CEB8CB38F2}"/>
          </ac:spMkLst>
        </pc:spChg>
      </pc:sldChg>
      <pc:sldChg chg="modSp new">
        <pc:chgData name="jbarrya10@yahoo.com" userId="S::urn:spo:guest#jbarrya10@yahoo.com::" providerId="AD" clId="Web-{7AE24B73-052C-C9D5-026F-16EE1BAF0995}" dt="2022-06-07T03:58:49.693" v="1215" actId="20577"/>
        <pc:sldMkLst>
          <pc:docMk/>
          <pc:sldMk cId="2229575272" sldId="394"/>
        </pc:sldMkLst>
        <pc:spChg chg="mod">
          <ac:chgData name="jbarrya10@yahoo.com" userId="S::urn:spo:guest#jbarrya10@yahoo.com::" providerId="AD" clId="Web-{7AE24B73-052C-C9D5-026F-16EE1BAF0995}" dt="2022-06-07T03:55:14.592" v="1090" actId="20577"/>
          <ac:spMkLst>
            <pc:docMk/>
            <pc:sldMk cId="2229575272" sldId="394"/>
            <ac:spMk id="2" creationId="{63BCF84A-4200-F52A-A3CB-DEA560087989}"/>
          </ac:spMkLst>
        </pc:spChg>
        <pc:spChg chg="mod">
          <ac:chgData name="jbarrya10@yahoo.com" userId="S::urn:spo:guest#jbarrya10@yahoo.com::" providerId="AD" clId="Web-{7AE24B73-052C-C9D5-026F-16EE1BAF0995}" dt="2022-06-07T03:58:49.693" v="1215" actId="20577"/>
          <ac:spMkLst>
            <pc:docMk/>
            <pc:sldMk cId="2229575272" sldId="394"/>
            <ac:spMk id="3" creationId="{ECDC7A91-38E6-1262-753E-F5EE472BD10C}"/>
          </ac:spMkLst>
        </pc:spChg>
      </pc:sldChg>
      <pc:sldChg chg="modSp new">
        <pc:chgData name="jbarrya10@yahoo.com" userId="S::urn:spo:guest#jbarrya10@yahoo.com::" providerId="AD" clId="Web-{7AE24B73-052C-C9D5-026F-16EE1BAF0995}" dt="2022-06-07T04:01:22.088" v="1285" actId="20577"/>
        <pc:sldMkLst>
          <pc:docMk/>
          <pc:sldMk cId="3521075580" sldId="395"/>
        </pc:sldMkLst>
        <pc:spChg chg="mod">
          <ac:chgData name="jbarrya10@yahoo.com" userId="S::urn:spo:guest#jbarrya10@yahoo.com::" providerId="AD" clId="Web-{7AE24B73-052C-C9D5-026F-16EE1BAF0995}" dt="2022-06-07T04:00:04.383" v="1228" actId="20577"/>
          <ac:spMkLst>
            <pc:docMk/>
            <pc:sldMk cId="3521075580" sldId="395"/>
            <ac:spMk id="2" creationId="{8957EE53-8FFD-7DE0-5624-48A0B392D4BE}"/>
          </ac:spMkLst>
        </pc:spChg>
        <pc:spChg chg="mod">
          <ac:chgData name="jbarrya10@yahoo.com" userId="S::urn:spo:guest#jbarrya10@yahoo.com::" providerId="AD" clId="Web-{7AE24B73-052C-C9D5-026F-16EE1BAF0995}" dt="2022-06-07T04:01:22.088" v="1285" actId="20577"/>
          <ac:spMkLst>
            <pc:docMk/>
            <pc:sldMk cId="3521075580" sldId="395"/>
            <ac:spMk id="3" creationId="{E349252B-D914-51BA-3B64-805FE2E0814A}"/>
          </ac:spMkLst>
        </pc:spChg>
      </pc:sldChg>
      <pc:sldChg chg="modSp new">
        <pc:chgData name="jbarrya10@yahoo.com" userId="S::urn:spo:guest#jbarrya10@yahoo.com::" providerId="AD" clId="Web-{7AE24B73-052C-C9D5-026F-16EE1BAF0995}" dt="2022-06-07T04:03:47.765" v="1365" actId="20577"/>
        <pc:sldMkLst>
          <pc:docMk/>
          <pc:sldMk cId="3286920381" sldId="396"/>
        </pc:sldMkLst>
        <pc:spChg chg="mod">
          <ac:chgData name="jbarrya10@yahoo.com" userId="S::urn:spo:guest#jbarrya10@yahoo.com::" providerId="AD" clId="Web-{7AE24B73-052C-C9D5-026F-16EE1BAF0995}" dt="2022-06-07T04:02:24.418" v="1296" actId="20577"/>
          <ac:spMkLst>
            <pc:docMk/>
            <pc:sldMk cId="3286920381" sldId="396"/>
            <ac:spMk id="2" creationId="{6C928498-5825-55A0-02BE-BF2A64215B56}"/>
          </ac:spMkLst>
        </pc:spChg>
        <pc:spChg chg="mod">
          <ac:chgData name="jbarrya10@yahoo.com" userId="S::urn:spo:guest#jbarrya10@yahoo.com::" providerId="AD" clId="Web-{7AE24B73-052C-C9D5-026F-16EE1BAF0995}" dt="2022-06-07T04:03:47.765" v="1365" actId="20577"/>
          <ac:spMkLst>
            <pc:docMk/>
            <pc:sldMk cId="3286920381" sldId="396"/>
            <ac:spMk id="3" creationId="{472D0897-7444-06F7-436F-0BD540E6EC26}"/>
          </ac:spMkLst>
        </pc:spChg>
      </pc:sldChg>
      <pc:sldChg chg="modSp new">
        <pc:chgData name="jbarrya10@yahoo.com" userId="S::urn:spo:guest#jbarrya10@yahoo.com::" providerId="AD" clId="Web-{7AE24B73-052C-C9D5-026F-16EE1BAF0995}" dt="2022-06-07T05:21:04.310" v="1488" actId="20577"/>
        <pc:sldMkLst>
          <pc:docMk/>
          <pc:sldMk cId="2750806994" sldId="397"/>
        </pc:sldMkLst>
        <pc:spChg chg="mod">
          <ac:chgData name="jbarrya10@yahoo.com" userId="S::urn:spo:guest#jbarrya10@yahoo.com::" providerId="AD" clId="Web-{7AE24B73-052C-C9D5-026F-16EE1BAF0995}" dt="2022-06-07T05:18:11.976" v="1380" actId="20577"/>
          <ac:spMkLst>
            <pc:docMk/>
            <pc:sldMk cId="2750806994" sldId="397"/>
            <ac:spMk id="2" creationId="{9B853AD8-44C3-4A9B-6796-C1DDCFB8498C}"/>
          </ac:spMkLst>
        </pc:spChg>
        <pc:spChg chg="mod">
          <ac:chgData name="jbarrya10@yahoo.com" userId="S::urn:spo:guest#jbarrya10@yahoo.com::" providerId="AD" clId="Web-{7AE24B73-052C-C9D5-026F-16EE1BAF0995}" dt="2022-06-07T05:21:04.310" v="1488" actId="20577"/>
          <ac:spMkLst>
            <pc:docMk/>
            <pc:sldMk cId="2750806994" sldId="397"/>
            <ac:spMk id="3" creationId="{92973C42-C156-65E7-062D-EB502F9A553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Making Healthy Nutrition Decisions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</a:t>
            </a:r>
            <a:r>
              <a:rPr lang="en-US"/>
              <a:t>: Foundations of </a:t>
            </a:r>
            <a:r>
              <a:rPr lang="en-US" dirty="0"/>
              <a:t>High School Health</a:t>
            </a:r>
          </a:p>
          <a:p>
            <a:r>
              <a:rPr lang="en-US" dirty="0"/>
              <a:t>Chapter 4, Lesson 5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5C990-CDE1-ED8C-7A57-D8D2CA3E1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Healthy</a:t>
            </a:r>
            <a:br>
              <a:rPr lang="en-US" dirty="0"/>
            </a:br>
            <a:r>
              <a:rPr lang="en-US" dirty="0"/>
              <a:t>and Unhealthy Fats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D377C-E6CC-CAFC-8764-B0684A0C8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cs typeface="Arial"/>
              </a:rPr>
              <a:t>Saturated fats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Most often found in animal fat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Are usually a solid (not a liquid) at room temperature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Too much of this type of fat can lead to heart disease and heart attack.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Unsaturated fats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Found in plant foods, avocados, nuts, and fish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Are the good type of fat</a:t>
            </a:r>
          </a:p>
        </p:txBody>
      </p:sp>
    </p:spTree>
    <p:extLst>
      <p:ext uri="{BB962C8B-B14F-4D97-AF65-F5344CB8AC3E}">
        <p14:creationId xmlns:p14="http://schemas.microsoft.com/office/powerpoint/2010/main" val="1987358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E93F4-84ED-8A0B-0C8A-A846C2249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Antioxidants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44C07-D66E-611F-D736-968B822E3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Antioxidants</a:t>
            </a:r>
            <a:r>
              <a:rPr lang="en-US" dirty="0">
                <a:cs typeface="Arial"/>
              </a:rPr>
              <a:t> work to get rid of dangerous chemicals in your body.</a:t>
            </a:r>
          </a:p>
          <a:p>
            <a:r>
              <a:rPr lang="en-US" dirty="0">
                <a:cs typeface="Arial"/>
              </a:rPr>
              <a:t>Fresh fruits and vegetables are good sources of antioxidants.</a:t>
            </a:r>
          </a:p>
          <a:p>
            <a:r>
              <a:rPr lang="en-US" dirty="0">
                <a:cs typeface="Arial"/>
              </a:rPr>
              <a:t>A diet rich in antioxidants helps reduce your risk of cancers and other diseases.</a:t>
            </a:r>
          </a:p>
        </p:txBody>
      </p:sp>
    </p:spTree>
    <p:extLst>
      <p:ext uri="{BB962C8B-B14F-4D97-AF65-F5344CB8AC3E}">
        <p14:creationId xmlns:p14="http://schemas.microsoft.com/office/powerpoint/2010/main" val="1417751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32CD7-BC40-F142-C4C6-C2BE2C439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Making Healthy Breakfast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387B2-FE5F-8E1E-5121-B1CEB8CB3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Breakfast helps to replenish the nutrients your body has lost during sleep and prepares you for the day ahead.</a:t>
            </a:r>
          </a:p>
          <a:p>
            <a:r>
              <a:rPr lang="en-US" dirty="0">
                <a:cs typeface="Arial"/>
              </a:rPr>
              <a:t>Skipping breakfast can lead to the following: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Difficulty focusing in class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 cranky or restless attitude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Lower grades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Weight gain</a:t>
            </a:r>
          </a:p>
        </p:txBody>
      </p:sp>
    </p:spTree>
    <p:extLst>
      <p:ext uri="{BB962C8B-B14F-4D97-AF65-F5344CB8AC3E}">
        <p14:creationId xmlns:p14="http://schemas.microsoft.com/office/powerpoint/2010/main" val="3712759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CF84A-4200-F52A-A3CB-DEA560087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Making Healthy Decisions When Eating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C7A91-38E6-1262-753E-F5EE472BD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Restaurants can provide a wide variety of foods, but some are healthier than others.</a:t>
            </a:r>
          </a:p>
          <a:p>
            <a:r>
              <a:rPr lang="en-US" dirty="0">
                <a:cs typeface="Arial"/>
              </a:rPr>
              <a:t>How the food is prepared makes a difference in how healthy it is.</a:t>
            </a:r>
          </a:p>
          <a:p>
            <a:r>
              <a:rPr lang="en-US" dirty="0">
                <a:cs typeface="Arial"/>
              </a:rPr>
              <a:t>When you eat out, be sure to do the following: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Ask to see the nutrition information about the foods on the menu to make healthier decisions.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Use the steps to a healthy decision on the next slide.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9575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7EE53-8FFD-7DE0-5624-48A0B392D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Steps to a </a:t>
            </a:r>
            <a:br>
              <a:rPr lang="en-US" dirty="0"/>
            </a:br>
            <a:r>
              <a:rPr lang="en-US" dirty="0"/>
              <a:t>Healthy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9252B-D914-51BA-3B64-805FE2E08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Step 1:</a:t>
            </a:r>
            <a:r>
              <a:rPr lang="en-US" dirty="0">
                <a:cs typeface="Arial"/>
              </a:rPr>
              <a:t> Understand the problem.</a:t>
            </a:r>
          </a:p>
          <a:p>
            <a:r>
              <a:rPr lang="en-US" b="1" dirty="0">
                <a:cs typeface="Arial"/>
              </a:rPr>
              <a:t>Step 2:</a:t>
            </a:r>
            <a:r>
              <a:rPr lang="en-US" dirty="0">
                <a:cs typeface="Arial"/>
              </a:rPr>
              <a:t> Gather information and know your options.</a:t>
            </a:r>
          </a:p>
          <a:p>
            <a:r>
              <a:rPr lang="en-US" b="1" dirty="0">
                <a:cs typeface="Arial"/>
              </a:rPr>
              <a:t>Step 3:</a:t>
            </a:r>
            <a:r>
              <a:rPr lang="en-US" dirty="0">
                <a:cs typeface="Arial"/>
              </a:rPr>
              <a:t> Know the consequences.</a:t>
            </a:r>
          </a:p>
          <a:p>
            <a:r>
              <a:rPr lang="en-US" b="1" dirty="0">
                <a:cs typeface="Arial"/>
              </a:rPr>
              <a:t>Step 4:</a:t>
            </a:r>
            <a:r>
              <a:rPr lang="en-US" dirty="0">
                <a:cs typeface="Arial"/>
              </a:rPr>
              <a:t> Make a decision.</a:t>
            </a:r>
          </a:p>
          <a:p>
            <a:r>
              <a:rPr lang="en-US" b="1" dirty="0">
                <a:cs typeface="Arial"/>
              </a:rPr>
              <a:t>Step 5:</a:t>
            </a:r>
            <a:r>
              <a:rPr lang="en-US" dirty="0">
                <a:cs typeface="Arial"/>
              </a:rPr>
              <a:t> Think about your choice.</a:t>
            </a:r>
          </a:p>
        </p:txBody>
      </p:sp>
    </p:spTree>
    <p:extLst>
      <p:ext uri="{BB962C8B-B14F-4D97-AF65-F5344CB8AC3E}">
        <p14:creationId xmlns:p14="http://schemas.microsoft.com/office/powerpoint/2010/main" val="3521075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28498-5825-55A0-02BE-BF2A6421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Tips for Eating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D0897-7444-06F7-436F-0BD540E6E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Start with a glass of water.</a:t>
            </a:r>
          </a:p>
          <a:p>
            <a:r>
              <a:rPr lang="en-US" dirty="0">
                <a:cs typeface="Arial"/>
              </a:rPr>
              <a:t>Pick your vegetables first.</a:t>
            </a:r>
          </a:p>
          <a:p>
            <a:r>
              <a:rPr lang="en-US" dirty="0">
                <a:cs typeface="Arial"/>
              </a:rPr>
              <a:t>Finish your meal before ordering dessert.</a:t>
            </a:r>
          </a:p>
          <a:p>
            <a:r>
              <a:rPr lang="en-US" dirty="0">
                <a:cs typeface="Arial"/>
              </a:rPr>
              <a:t>Choose meats that are grilled or broiled.</a:t>
            </a:r>
          </a:p>
          <a:p>
            <a:r>
              <a:rPr lang="en-US" dirty="0">
                <a:cs typeface="Arial"/>
              </a:rPr>
              <a:t>Avoid fried foods.</a:t>
            </a:r>
          </a:p>
          <a:p>
            <a:r>
              <a:rPr lang="en-US" dirty="0">
                <a:cs typeface="Arial"/>
              </a:rPr>
              <a:t>Avoid too much salad dressing, gravy, or sauces.</a:t>
            </a:r>
          </a:p>
          <a:p>
            <a:r>
              <a:rPr lang="en-US" dirty="0">
                <a:cs typeface="Arial"/>
              </a:rPr>
              <a:t>Taste your food before salting it.</a:t>
            </a:r>
          </a:p>
        </p:txBody>
      </p:sp>
    </p:spTree>
    <p:extLst>
      <p:ext uri="{BB962C8B-B14F-4D97-AF65-F5344CB8AC3E}">
        <p14:creationId xmlns:p14="http://schemas.microsoft.com/office/powerpoint/2010/main" val="3286920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53AD8-44C3-4A9B-6796-C1DDCFB84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Choosing Healthy Convenience Foods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73C42-C156-65E7-062D-EB502F9A5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Snacking throughout the day is normal because you are growing and maturing and need calories in your body.</a:t>
            </a:r>
          </a:p>
          <a:p>
            <a:r>
              <a:rPr lang="en-US" dirty="0">
                <a:cs typeface="Arial"/>
              </a:rPr>
              <a:t>When snacking, choose fresh, unprocessed foods or foods low in fat, salt, and sugar.</a:t>
            </a:r>
          </a:p>
          <a:p>
            <a:r>
              <a:rPr lang="en-US" dirty="0">
                <a:cs typeface="Arial"/>
              </a:rPr>
              <a:t>The calories you eat as snacks can add up quickly and cause weight gain, which you might not want.</a:t>
            </a:r>
          </a:p>
        </p:txBody>
      </p:sp>
    </p:spTree>
    <p:extLst>
      <p:ext uri="{BB962C8B-B14F-4D97-AF65-F5344CB8AC3E}">
        <p14:creationId xmlns:p14="http://schemas.microsoft.com/office/powerpoint/2010/main" val="2750806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8F33-E2BD-8955-824C-A61E9ACC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B43B-8C04-8EA6-8FE2-DBC18009C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You make nutrition decisions every day. Sometime today or tomorrow, use the decision-making process outlined in this chapter to help you make a healthy decision.</a:t>
            </a:r>
          </a:p>
          <a:p>
            <a:r>
              <a:rPr lang="en-US" dirty="0">
                <a:cs typeface="Arial"/>
              </a:rPr>
              <a:t>Write down each step of your decision.</a:t>
            </a:r>
          </a:p>
        </p:txBody>
      </p:sp>
    </p:spTree>
    <p:extLst>
      <p:ext uri="{BB962C8B-B14F-4D97-AF65-F5344CB8AC3E}">
        <p14:creationId xmlns:p14="http://schemas.microsoft.com/office/powerpoint/2010/main" val="163158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Over the course of a typical week, what percentage of your diet comes from pre-made or pre-packaged foods?</a:t>
            </a:r>
            <a:endParaRPr lang="en-US" dirty="0">
              <a:cs typeface="Arial"/>
            </a:endParaRPr>
          </a:p>
          <a:p>
            <a:pPr>
              <a:buFont typeface="Arial,Sans-Serif" panose="020B0604020202020204" pitchFamily="34" charset="0"/>
              <a:buChar char="•"/>
            </a:pPr>
            <a:r>
              <a:rPr lang="en-US" dirty="0">
                <a:cs typeface="Arial"/>
              </a:rPr>
              <a:t>Are the choices you make healthy? 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Understand what processed foods are and explain how they contribute to a food toxic environment?</a:t>
            </a:r>
          </a:p>
          <a:p>
            <a:r>
              <a:rPr lang="en-US" dirty="0">
                <a:cs typeface="Arial"/>
              </a:rPr>
              <a:t>Explain how type 2 diabetes is related to food choices?</a:t>
            </a:r>
          </a:p>
          <a:p>
            <a:r>
              <a:rPr lang="en-US" dirty="0">
                <a:cs typeface="Arial"/>
              </a:rPr>
              <a:t>Using three examples, explain how different food choices contribute to overall health or disease?</a:t>
            </a:r>
          </a:p>
          <a:p>
            <a:r>
              <a:rPr lang="en-US" dirty="0">
                <a:cs typeface="Arial"/>
              </a:rPr>
              <a:t>Compare and contrast healthy and unhealthy fats?</a:t>
            </a:r>
          </a:p>
          <a:p>
            <a:pPr marL="0" indent="0" algn="r">
              <a:buNone/>
            </a:pPr>
            <a:r>
              <a:rPr lang="en-US" sz="1400" i="1" dirty="0">
                <a:latin typeface="Helvetica" pitchFamily="2" charset="0"/>
                <a:cs typeface="Arial"/>
              </a:rPr>
              <a:t>(continued)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B882A-7E22-819C-5D3E-55538C171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</a:t>
            </a: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0ED8B-39E5-2500-E1AE-8E947A944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Explain the benefits of eating a nutritious breakfast?</a:t>
            </a:r>
          </a:p>
          <a:p>
            <a:r>
              <a:rPr lang="en-US" dirty="0">
                <a:cs typeface="Arial"/>
              </a:rPr>
              <a:t>Use the decision-making process to demonstrate how to choose a healthy breakfast?</a:t>
            </a:r>
          </a:p>
          <a:p>
            <a:r>
              <a:rPr lang="en-US" dirty="0">
                <a:cs typeface="Arial"/>
              </a:rPr>
              <a:t>Compare and contrast grilling and broiling with frying and describe how each relates to health?</a:t>
            </a:r>
          </a:p>
        </p:txBody>
      </p:sp>
    </p:spTree>
    <p:extLst>
      <p:ext uri="{BB962C8B-B14F-4D97-AF65-F5344CB8AC3E}">
        <p14:creationId xmlns:p14="http://schemas.microsoft.com/office/powerpoint/2010/main" val="3934704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2C2C-94E4-20C1-00BA-846BF693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Nutrition, Health, </a:t>
            </a:r>
            <a:br>
              <a:rPr lang="en-US" dirty="0"/>
            </a:br>
            <a:r>
              <a:rPr lang="en-US" dirty="0"/>
              <a:t>and Disease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8587-9210-38B4-27CD-C1B815DC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Processed foods</a:t>
            </a:r>
            <a:r>
              <a:rPr lang="en-US" dirty="0">
                <a:cs typeface="Arial"/>
              </a:rPr>
              <a:t> are foods that have been changed before they are sold or eaten.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Examples include boxed macaroni and cheese, cereal, and canned soups.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These foods can lose healthy vitamins and minerals when they are processed, and can have unhealthy levels of salt, sugar, and added chemicals.</a:t>
            </a:r>
          </a:p>
          <a:p>
            <a:pPr marL="0" indent="0" algn="r">
              <a:buNone/>
            </a:pPr>
            <a:r>
              <a:rPr lang="en-US" sz="1400" i="1" dirty="0">
                <a:solidFill>
                  <a:srgbClr val="404000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91315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C688-1B37-CEDD-2A9B-279B3949E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Nutrition, Health, </a:t>
            </a:r>
            <a:br>
              <a:rPr lang="en-US" dirty="0"/>
            </a:br>
            <a:r>
              <a:rPr lang="en-US" dirty="0"/>
              <a:t>and Disease </a:t>
            </a:r>
            <a:r>
              <a:rPr lang="en-US" sz="2400" i="1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44134-5CEC-A306-20AA-DCCAA8AD1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Our society is often called a </a:t>
            </a:r>
            <a:r>
              <a:rPr lang="en-US" b="1" dirty="0">
                <a:cs typeface="Arial"/>
              </a:rPr>
              <a:t>food toxic environment</a:t>
            </a:r>
            <a:r>
              <a:rPr lang="en-US" dirty="0">
                <a:cs typeface="Arial"/>
              </a:rPr>
              <a:t>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This is an environment in which cheap, unhealthy convenience foods are easy to access.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Most of these foods are processed.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A food toxic environment makes it harder to eat healthy.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This is especially true when fresh food options are limited or more expensive.</a:t>
            </a:r>
          </a:p>
        </p:txBody>
      </p:sp>
    </p:spTree>
    <p:extLst>
      <p:ext uri="{BB962C8B-B14F-4D97-AF65-F5344CB8AC3E}">
        <p14:creationId xmlns:p14="http://schemas.microsoft.com/office/powerpoint/2010/main" val="44137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B1DC-B14E-593F-B07C-9073FEEEC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Added Sugars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C2FC2-A68F-AE98-081A-5A2936699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Added sugars give you empty calories and often take the place of healthy food choices.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Added sugars should be no more than 10 percent of your diet.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Sugars are hidden in many foods as a preservative, keeping foods fresher for longer.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A diet high in added sugar makes it more likely you may end up with type 2 diabetes, cancer, or heart disease.</a:t>
            </a:r>
          </a:p>
        </p:txBody>
      </p:sp>
    </p:spTree>
    <p:extLst>
      <p:ext uri="{BB962C8B-B14F-4D97-AF65-F5344CB8AC3E}">
        <p14:creationId xmlns:p14="http://schemas.microsoft.com/office/powerpoint/2010/main" val="328690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4867-C4BC-7683-BA61-F1B36CD13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Diet and Diabetes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C361C-D757-87E0-17F4-D80DD38C5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Nutrition and physical activity are important for someone with type 1 or type 2 diabetes.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Foods that contain some protein and are high in fiber are better than foods with added sugar and help to keep blood sugar stable.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Individuals with diabetes should always consider what they choose to eat, how much they eat, and when they eat.</a:t>
            </a:r>
            <a:endParaRPr lang="en-US" sz="1400" i="1" dirty="0">
              <a:solidFill>
                <a:srgbClr val="404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5845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E2F0C-ABFA-22F0-8C54-44D26756F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Added Salt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A6ED2-F9ED-BC23-4A0C-38CC697DB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 dirty="0">
                <a:cs typeface="Arial"/>
              </a:rPr>
              <a:t>Sodium</a:t>
            </a:r>
            <a:r>
              <a:rPr lang="en-US" dirty="0">
                <a:cs typeface="Arial"/>
              </a:rPr>
              <a:t> is a mineral your body needs, and it is commonly consumed in salt.</a:t>
            </a:r>
          </a:p>
          <a:p>
            <a:r>
              <a:rPr lang="en-US" dirty="0">
                <a:cs typeface="Arial"/>
              </a:rPr>
              <a:t>Sodium helps your muscles contract and helps keep your blood pressure at normal levels.</a:t>
            </a:r>
          </a:p>
          <a:p>
            <a:r>
              <a:rPr lang="en-US" dirty="0">
                <a:cs typeface="Arial"/>
              </a:rPr>
              <a:t>Too much sodium in your diet could make your blood pressure go too high.</a:t>
            </a:r>
          </a:p>
          <a:p>
            <a:r>
              <a:rPr lang="en-US" dirty="0">
                <a:cs typeface="Arial"/>
              </a:rPr>
              <a:t>High blood pressure leads to hypertension.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Hypertension is a dangerous disease that can cause damage to your blood vessels and lead to other diseases.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3326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935</Words>
  <Application>Microsoft Office PowerPoint</Application>
  <PresentationFormat>On-screen Show (4:3)</PresentationFormat>
  <Paragraphs>88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Arial,Sans-Serif</vt:lpstr>
      <vt:lpstr>Calibri</vt:lpstr>
      <vt:lpstr>Helvetica</vt:lpstr>
      <vt:lpstr>Office Theme</vt:lpstr>
      <vt:lpstr>Making Healthy Nutrition Decisions</vt:lpstr>
      <vt:lpstr>Write About It</vt:lpstr>
      <vt:lpstr>Can you . . . (1 of 2)</vt:lpstr>
      <vt:lpstr>Can you . . . (2 of 2)</vt:lpstr>
      <vt:lpstr>Nutrition, Health,  and Disease (1 of 2)</vt:lpstr>
      <vt:lpstr>Nutrition, Health,  and Disease (2 of 2)</vt:lpstr>
      <vt:lpstr>Added Sugars </vt:lpstr>
      <vt:lpstr>Diet and Diabetes </vt:lpstr>
      <vt:lpstr>Added Salt</vt:lpstr>
      <vt:lpstr>Healthy and Unhealthy Fats</vt:lpstr>
      <vt:lpstr>Antioxidants</vt:lpstr>
      <vt:lpstr>Making Healthy Breakfast Decisions</vt:lpstr>
      <vt:lpstr>Making Healthy Decisions When Eating Out</vt:lpstr>
      <vt:lpstr>Steps to a  Healthy Decision</vt:lpstr>
      <vt:lpstr>Tips for Eating Out</vt:lpstr>
      <vt:lpstr>Choosing Healthy Convenience Foods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Your Health</dc:title>
  <dc:creator>Human Kinetics</dc:creator>
  <cp:lastModifiedBy>Melissa Feld</cp:lastModifiedBy>
  <cp:revision>4096</cp:revision>
  <dcterms:created xsi:type="dcterms:W3CDTF">2020-04-29T19:38:00Z</dcterms:created>
  <dcterms:modified xsi:type="dcterms:W3CDTF">2023-01-06T16:24:30Z</dcterms:modified>
</cp:coreProperties>
</file>