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7" r:id="rId2"/>
    <p:sldId id="337" r:id="rId3"/>
    <p:sldId id="334" r:id="rId4"/>
    <p:sldId id="338" r:id="rId5"/>
    <p:sldId id="398" r:id="rId6"/>
    <p:sldId id="399" r:id="rId7"/>
    <p:sldId id="400" r:id="rId8"/>
    <p:sldId id="403" r:id="rId9"/>
    <p:sldId id="402" r:id="rId10"/>
    <p:sldId id="401" r:id="rId11"/>
    <p:sldId id="389" r:id="rId12"/>
    <p:sldId id="373" r:id="rId13"/>
    <p:sldId id="374" r:id="rId14"/>
    <p:sldId id="3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96B0E1A-6AAD-4BB5-7E14-A07CCC7808F6}" v="392" dt="2022-06-04T04:03:04.540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3DB22E58-4774-91C4-5259-F25492FA8F76}"/>
    <pc:docChg chg="delSld modSld">
      <pc:chgData name="jbarrya10@yahoo.com" userId="S::urn:spo:guest#jbarrya10@yahoo.com::" providerId="AD" clId="Web-{3DB22E58-4774-91C4-5259-F25492FA8F76}" dt="2022-06-07T19:50:55.917" v="606" actId="20577"/>
      <pc:docMkLst>
        <pc:docMk/>
      </pc:docMkLst>
      <pc:sldChg chg="modSp">
        <pc:chgData name="jbarrya10@yahoo.com" userId="S::urn:spo:guest#jbarrya10@yahoo.com::" providerId="AD" clId="Web-{3DB22E58-4774-91C4-5259-F25492FA8F76}" dt="2022-06-07T19:50:55.917" v="606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3DB22E58-4774-91C4-5259-F25492FA8F76}" dt="2022-06-07T19:50:55.917" v="606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3DB22E58-4774-91C4-5259-F25492FA8F76}" dt="2022-06-07T19:41:55.373" v="279" actId="20577"/>
        <pc:sldMkLst>
          <pc:docMk/>
          <pc:sldMk cId="328690285" sldId="373"/>
        </pc:sldMkLst>
        <pc:spChg chg="mod">
          <ac:chgData name="jbarrya10@yahoo.com" userId="S::urn:spo:guest#jbarrya10@yahoo.com::" providerId="AD" clId="Web-{3DB22E58-4774-91C4-5259-F25492FA8F76}" dt="2022-06-07T19:35:55.348" v="30" actId="20577"/>
          <ac:spMkLst>
            <pc:docMk/>
            <pc:sldMk cId="328690285" sldId="373"/>
            <ac:spMk id="2" creationId="{3E3DB1DC-B14E-593F-B07C-9073FEEEC541}"/>
          </ac:spMkLst>
        </pc:spChg>
        <pc:spChg chg="mod">
          <ac:chgData name="jbarrya10@yahoo.com" userId="S::urn:spo:guest#jbarrya10@yahoo.com::" providerId="AD" clId="Web-{3DB22E58-4774-91C4-5259-F25492FA8F76}" dt="2022-06-07T19:41:55.373" v="279" actId="20577"/>
          <ac:spMkLst>
            <pc:docMk/>
            <pc:sldMk cId="328690285" sldId="373"/>
            <ac:spMk id="3" creationId="{ECAC2FC2-A68F-AE98-081A-5A29366990C8}"/>
          </ac:spMkLst>
        </pc:spChg>
      </pc:sldChg>
      <pc:sldChg chg="modSp">
        <pc:chgData name="jbarrya10@yahoo.com" userId="S::urn:spo:guest#jbarrya10@yahoo.com::" providerId="AD" clId="Web-{3DB22E58-4774-91C4-5259-F25492FA8F76}" dt="2022-06-07T19:44:19.282" v="367" actId="20577"/>
        <pc:sldMkLst>
          <pc:docMk/>
          <pc:sldMk cId="1705845406" sldId="374"/>
        </pc:sldMkLst>
        <pc:spChg chg="mod">
          <ac:chgData name="jbarrya10@yahoo.com" userId="S::urn:spo:guest#jbarrya10@yahoo.com::" providerId="AD" clId="Web-{3DB22E58-4774-91C4-5259-F25492FA8F76}" dt="2022-06-07T19:42:30.717" v="296" actId="20577"/>
          <ac:spMkLst>
            <pc:docMk/>
            <pc:sldMk cId="1705845406" sldId="374"/>
            <ac:spMk id="2" creationId="{24C24867-C4BC-7683-BA61-F1B36CD13600}"/>
          </ac:spMkLst>
        </pc:spChg>
        <pc:spChg chg="mod">
          <ac:chgData name="jbarrya10@yahoo.com" userId="S::urn:spo:guest#jbarrya10@yahoo.com::" providerId="AD" clId="Web-{3DB22E58-4774-91C4-5259-F25492FA8F76}" dt="2022-06-07T19:44:19.282" v="367" actId="20577"/>
          <ac:spMkLst>
            <pc:docMk/>
            <pc:sldMk cId="1705845406" sldId="374"/>
            <ac:spMk id="3" creationId="{638C361C-D757-87E0-17F4-D80DD38C56AD}"/>
          </ac:spMkLst>
        </pc:spChg>
      </pc:sldChg>
      <pc:sldChg chg="modSp">
        <pc:chgData name="jbarrya10@yahoo.com" userId="S::urn:spo:guest#jbarrya10@yahoo.com::" providerId="AD" clId="Web-{3DB22E58-4774-91C4-5259-F25492FA8F76}" dt="2022-06-07T19:40:44.777" v="267" actId="20577"/>
        <pc:sldMkLst>
          <pc:docMk/>
          <pc:sldMk cId="441378304" sldId="389"/>
        </pc:sldMkLst>
        <pc:spChg chg="mod">
          <ac:chgData name="jbarrya10@yahoo.com" userId="S::urn:spo:guest#jbarrya10@yahoo.com::" providerId="AD" clId="Web-{3DB22E58-4774-91C4-5259-F25492FA8F76}" dt="2022-06-07T19:40:44.777" v="267" actId="20577"/>
          <ac:spMkLst>
            <pc:docMk/>
            <pc:sldMk cId="441378304" sldId="389"/>
            <ac:spMk id="3" creationId="{EDF44134-5CEC-A306-20AA-DCCAA8AD15DF}"/>
          </ac:spMkLst>
        </pc:spChg>
      </pc:sldChg>
      <pc:sldChg chg="del">
        <pc:chgData name="jbarrya10@yahoo.com" userId="S::urn:spo:guest#jbarrya10@yahoo.com::" providerId="AD" clId="Web-{3DB22E58-4774-91C4-5259-F25492FA8F76}" dt="2022-06-07T19:44:29.861" v="368"/>
        <pc:sldMkLst>
          <pc:docMk/>
          <pc:sldMk cId="4093326268" sldId="390"/>
        </pc:sldMkLst>
      </pc:sldChg>
      <pc:sldChg chg="del">
        <pc:chgData name="jbarrya10@yahoo.com" userId="S::urn:spo:guest#jbarrya10@yahoo.com::" providerId="AD" clId="Web-{3DB22E58-4774-91C4-5259-F25492FA8F76}" dt="2022-06-07T19:44:30.783" v="369"/>
        <pc:sldMkLst>
          <pc:docMk/>
          <pc:sldMk cId="1987358093" sldId="391"/>
        </pc:sldMkLst>
      </pc:sldChg>
      <pc:sldChg chg="del">
        <pc:chgData name="jbarrya10@yahoo.com" userId="S::urn:spo:guest#jbarrya10@yahoo.com::" providerId="AD" clId="Web-{3DB22E58-4774-91C4-5259-F25492FA8F76}" dt="2022-06-07T19:44:32.048" v="370"/>
        <pc:sldMkLst>
          <pc:docMk/>
          <pc:sldMk cId="1417751070" sldId="392"/>
        </pc:sldMkLst>
      </pc:sldChg>
      <pc:sldChg chg="del">
        <pc:chgData name="jbarrya10@yahoo.com" userId="S::urn:spo:guest#jbarrya10@yahoo.com::" providerId="AD" clId="Web-{3DB22E58-4774-91C4-5259-F25492FA8F76}" dt="2022-06-07T19:44:33.455" v="371"/>
        <pc:sldMkLst>
          <pc:docMk/>
          <pc:sldMk cId="3712759116" sldId="393"/>
        </pc:sldMkLst>
      </pc:sldChg>
      <pc:sldChg chg="del">
        <pc:chgData name="jbarrya10@yahoo.com" userId="S::urn:spo:guest#jbarrya10@yahoo.com::" providerId="AD" clId="Web-{3DB22E58-4774-91C4-5259-F25492FA8F76}" dt="2022-06-07T19:44:35.220" v="372"/>
        <pc:sldMkLst>
          <pc:docMk/>
          <pc:sldMk cId="2229575272" sldId="394"/>
        </pc:sldMkLst>
      </pc:sldChg>
      <pc:sldChg chg="del">
        <pc:chgData name="jbarrya10@yahoo.com" userId="S::urn:spo:guest#jbarrya10@yahoo.com::" providerId="AD" clId="Web-{3DB22E58-4774-91C4-5259-F25492FA8F76}" dt="2022-06-07T19:44:37.158" v="373"/>
        <pc:sldMkLst>
          <pc:docMk/>
          <pc:sldMk cId="3521075580" sldId="395"/>
        </pc:sldMkLst>
      </pc:sldChg>
      <pc:sldChg chg="del">
        <pc:chgData name="jbarrya10@yahoo.com" userId="S::urn:spo:guest#jbarrya10@yahoo.com::" providerId="AD" clId="Web-{3DB22E58-4774-91C4-5259-F25492FA8F76}" dt="2022-06-07T19:44:38.970" v="374"/>
        <pc:sldMkLst>
          <pc:docMk/>
          <pc:sldMk cId="3286920381" sldId="396"/>
        </pc:sldMkLst>
      </pc:sldChg>
      <pc:sldChg chg="del">
        <pc:chgData name="jbarrya10@yahoo.com" userId="S::urn:spo:guest#jbarrya10@yahoo.com::" providerId="AD" clId="Web-{3DB22E58-4774-91C4-5259-F25492FA8F76}" dt="2022-06-07T19:44:40.408" v="375"/>
        <pc:sldMkLst>
          <pc:docMk/>
          <pc:sldMk cId="2750806994" sldId="397"/>
        </pc:sldMkLst>
      </pc:sldChg>
    </pc:docChg>
  </pc:docChgLst>
  <pc:docChgLst>
    <pc:chgData name="jbarrya10@yahoo.com" userId="S::urn:spo:guest#jbarrya10@yahoo.com::" providerId="AD" clId="Web-{9C223B70-E35A-5C71-963C-F1192BF78C25}"/>
    <pc:docChg chg="addSld delSld modSld">
      <pc:chgData name="jbarrya10@yahoo.com" userId="S::urn:spo:guest#jbarrya10@yahoo.com::" providerId="AD" clId="Web-{9C223B70-E35A-5C71-963C-F1192BF78C25}" dt="2022-06-07T15:45:19.637" v="1348" actId="20577"/>
      <pc:docMkLst>
        <pc:docMk/>
      </pc:docMkLst>
      <pc:sldChg chg="modSp">
        <pc:chgData name="jbarrya10@yahoo.com" userId="S::urn:spo:guest#jbarrya10@yahoo.com::" providerId="AD" clId="Web-{9C223B70-E35A-5C71-963C-F1192BF78C25}" dt="2022-06-07T14:37:03.468" v="12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9C223B70-E35A-5C71-963C-F1192BF78C25}" dt="2022-06-07T14:37:03.468" v="12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9C223B70-E35A-5C71-963C-F1192BF78C25}" dt="2022-06-07T14:36:49.592" v="2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9C223B70-E35A-5C71-963C-F1192BF78C25}" dt="2022-06-07T14:40:25.655" v="143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9C223B70-E35A-5C71-963C-F1192BF78C25}" dt="2022-06-07T14:40:25.655" v="143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9C223B70-E35A-5C71-963C-F1192BF78C25}" dt="2022-06-07T14:38:18.036" v="49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9C223B70-E35A-5C71-963C-F1192BF78C25}" dt="2022-06-07T14:38:18.036" v="49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9C223B70-E35A-5C71-963C-F1192BF78C25}" dt="2022-06-07T14:54:12.358" v="357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9C223B70-E35A-5C71-963C-F1192BF78C25}" dt="2022-06-07T14:47:30.093" v="152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9C223B70-E35A-5C71-963C-F1192BF78C25}" dt="2022-06-07T14:54:12.358" v="357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del">
        <pc:chgData name="jbarrya10@yahoo.com" userId="S::urn:spo:guest#jbarrya10@yahoo.com::" providerId="AD" clId="Web-{9C223B70-E35A-5C71-963C-F1192BF78C25}" dt="2022-06-07T14:40:26.577" v="144"/>
        <pc:sldMkLst>
          <pc:docMk/>
          <pc:sldMk cId="3934704207" sldId="381"/>
        </pc:sldMkLst>
      </pc:sldChg>
      <pc:sldChg chg="modSp">
        <pc:chgData name="jbarrya10@yahoo.com" userId="S::urn:spo:guest#jbarrya10@yahoo.com::" providerId="AD" clId="Web-{9C223B70-E35A-5C71-963C-F1192BF78C25}" dt="2022-06-07T15:45:19.637" v="1348" actId="20577"/>
        <pc:sldMkLst>
          <pc:docMk/>
          <pc:sldMk cId="441378304" sldId="389"/>
        </pc:sldMkLst>
        <pc:spChg chg="mod">
          <ac:chgData name="jbarrya10@yahoo.com" userId="S::urn:spo:guest#jbarrya10@yahoo.com::" providerId="AD" clId="Web-{9C223B70-E35A-5C71-963C-F1192BF78C25}" dt="2022-06-07T15:38:48.764" v="1145" actId="20577"/>
          <ac:spMkLst>
            <pc:docMk/>
            <pc:sldMk cId="441378304" sldId="389"/>
            <ac:spMk id="2" creationId="{63B0C688-1B37-CEDD-2A9B-279B3949E3B6}"/>
          </ac:spMkLst>
        </pc:spChg>
        <pc:spChg chg="mod">
          <ac:chgData name="jbarrya10@yahoo.com" userId="S::urn:spo:guest#jbarrya10@yahoo.com::" providerId="AD" clId="Web-{9C223B70-E35A-5C71-963C-F1192BF78C25}" dt="2022-06-07T15:45:19.637" v="1348" actId="20577"/>
          <ac:spMkLst>
            <pc:docMk/>
            <pc:sldMk cId="441378304" sldId="389"/>
            <ac:spMk id="3" creationId="{EDF44134-5CEC-A306-20AA-DCCAA8AD15DF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02:32.583" v="559" actId="20577"/>
        <pc:sldMkLst>
          <pc:docMk/>
          <pc:sldMk cId="1651353168" sldId="398"/>
        </pc:sldMkLst>
        <pc:spChg chg="mod">
          <ac:chgData name="jbarrya10@yahoo.com" userId="S::urn:spo:guest#jbarrya10@yahoo.com::" providerId="AD" clId="Web-{9C223B70-E35A-5C71-963C-F1192BF78C25}" dt="2022-06-07T14:54:45.345" v="368" actId="20577"/>
          <ac:spMkLst>
            <pc:docMk/>
            <pc:sldMk cId="1651353168" sldId="398"/>
            <ac:spMk id="2" creationId="{CF9816A7-D9C6-4C72-1242-8AB6E342C503}"/>
          </ac:spMkLst>
        </pc:spChg>
        <pc:spChg chg="mod">
          <ac:chgData name="jbarrya10@yahoo.com" userId="S::urn:spo:guest#jbarrya10@yahoo.com::" providerId="AD" clId="Web-{9C223B70-E35A-5C71-963C-F1192BF78C25}" dt="2022-06-07T15:02:32.583" v="559" actId="20577"/>
          <ac:spMkLst>
            <pc:docMk/>
            <pc:sldMk cId="1651353168" sldId="398"/>
            <ac:spMk id="3" creationId="{36AF4159-8467-3395-7A89-0743314C9613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06:13.085" v="678" actId="20577"/>
        <pc:sldMkLst>
          <pc:docMk/>
          <pc:sldMk cId="3489555152" sldId="399"/>
        </pc:sldMkLst>
        <pc:spChg chg="mod">
          <ac:chgData name="jbarrya10@yahoo.com" userId="S::urn:spo:guest#jbarrya10@yahoo.com::" providerId="AD" clId="Web-{9C223B70-E35A-5C71-963C-F1192BF78C25}" dt="2022-06-07T15:03:12.461" v="571" actId="20577"/>
          <ac:spMkLst>
            <pc:docMk/>
            <pc:sldMk cId="3489555152" sldId="399"/>
            <ac:spMk id="2" creationId="{AC8FD2D7-974A-DA15-0EA9-32494F1A33CC}"/>
          </ac:spMkLst>
        </pc:spChg>
        <pc:spChg chg="mod">
          <ac:chgData name="jbarrya10@yahoo.com" userId="S::urn:spo:guest#jbarrya10@yahoo.com::" providerId="AD" clId="Web-{9C223B70-E35A-5C71-963C-F1192BF78C25}" dt="2022-06-07T15:06:13.085" v="678" actId="20577"/>
          <ac:spMkLst>
            <pc:docMk/>
            <pc:sldMk cId="3489555152" sldId="399"/>
            <ac:spMk id="3" creationId="{272EB283-7BFE-D820-AF73-CDE7A6313A3A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24:02.431" v="901" actId="20577"/>
        <pc:sldMkLst>
          <pc:docMk/>
          <pc:sldMk cId="3650870101" sldId="400"/>
        </pc:sldMkLst>
        <pc:spChg chg="mod">
          <ac:chgData name="jbarrya10@yahoo.com" userId="S::urn:spo:guest#jbarrya10@yahoo.com::" providerId="AD" clId="Web-{9C223B70-E35A-5C71-963C-F1192BF78C25}" dt="2022-06-07T15:10:35.995" v="686" actId="20577"/>
          <ac:spMkLst>
            <pc:docMk/>
            <pc:sldMk cId="3650870101" sldId="400"/>
            <ac:spMk id="2" creationId="{A85C2356-68B3-F0C6-F65B-E64CF09AA3CA}"/>
          </ac:spMkLst>
        </pc:spChg>
        <pc:spChg chg="mod">
          <ac:chgData name="jbarrya10@yahoo.com" userId="S::urn:spo:guest#jbarrya10@yahoo.com::" providerId="AD" clId="Web-{9C223B70-E35A-5C71-963C-F1192BF78C25}" dt="2022-06-07T15:24:02.431" v="901" actId="20577"/>
          <ac:spMkLst>
            <pc:docMk/>
            <pc:sldMk cId="3650870101" sldId="400"/>
            <ac:spMk id="3" creationId="{AD131835-6EB9-3708-461C-427AA4CCB2E8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37:12.694" v="1124" actId="20577"/>
        <pc:sldMkLst>
          <pc:docMk/>
          <pc:sldMk cId="2377046303" sldId="401"/>
        </pc:sldMkLst>
        <pc:spChg chg="mod">
          <ac:chgData name="jbarrya10@yahoo.com" userId="S::urn:spo:guest#jbarrya10@yahoo.com::" providerId="AD" clId="Web-{9C223B70-E35A-5C71-963C-F1192BF78C25}" dt="2022-06-07T15:29:17.939" v="991" actId="20577"/>
          <ac:spMkLst>
            <pc:docMk/>
            <pc:sldMk cId="2377046303" sldId="401"/>
            <ac:spMk id="2" creationId="{F46C047A-83BB-FF26-C810-8F732ACEA570}"/>
          </ac:spMkLst>
        </pc:spChg>
        <pc:spChg chg="mod">
          <ac:chgData name="jbarrya10@yahoo.com" userId="S::urn:spo:guest#jbarrya10@yahoo.com::" providerId="AD" clId="Web-{9C223B70-E35A-5C71-963C-F1192BF78C25}" dt="2022-06-07T15:37:12.694" v="1124" actId="20577"/>
          <ac:spMkLst>
            <pc:docMk/>
            <pc:sldMk cId="2377046303" sldId="401"/>
            <ac:spMk id="3" creationId="{B260FBCF-CA5A-D3BA-B79A-3B47826D3113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24:53.951" v="921" actId="20577"/>
        <pc:sldMkLst>
          <pc:docMk/>
          <pc:sldMk cId="3030044788" sldId="402"/>
        </pc:sldMkLst>
        <pc:spChg chg="mod">
          <ac:chgData name="jbarrya10@yahoo.com" userId="S::urn:spo:guest#jbarrya10@yahoo.com::" providerId="AD" clId="Web-{9C223B70-E35A-5C71-963C-F1192BF78C25}" dt="2022-06-07T15:23:37.804" v="896" actId="20577"/>
          <ac:spMkLst>
            <pc:docMk/>
            <pc:sldMk cId="3030044788" sldId="402"/>
            <ac:spMk id="2" creationId="{4CC42A45-6B42-3758-D3B2-5FBB31041BE5}"/>
          </ac:spMkLst>
        </pc:spChg>
        <pc:spChg chg="mod">
          <ac:chgData name="jbarrya10@yahoo.com" userId="S::urn:spo:guest#jbarrya10@yahoo.com::" providerId="AD" clId="Web-{9C223B70-E35A-5C71-963C-F1192BF78C25}" dt="2022-06-07T15:24:53.951" v="921" actId="20577"/>
          <ac:spMkLst>
            <pc:docMk/>
            <pc:sldMk cId="3030044788" sldId="402"/>
            <ac:spMk id="3" creationId="{B3C1B29F-649A-CC4E-999D-CEF750B0C3E7}"/>
          </ac:spMkLst>
        </pc:spChg>
      </pc:sldChg>
      <pc:sldChg chg="modSp new">
        <pc:chgData name="jbarrya10@yahoo.com" userId="S::urn:spo:guest#jbarrya10@yahoo.com::" providerId="AD" clId="Web-{9C223B70-E35A-5C71-963C-F1192BF78C25}" dt="2022-06-07T15:28:02.824" v="987" actId="20577"/>
        <pc:sldMkLst>
          <pc:docMk/>
          <pc:sldMk cId="4145534502" sldId="403"/>
        </pc:sldMkLst>
        <pc:spChg chg="mod">
          <ac:chgData name="jbarrya10@yahoo.com" userId="S::urn:spo:guest#jbarrya10@yahoo.com::" providerId="AD" clId="Web-{9C223B70-E35A-5C71-963C-F1192BF78C25}" dt="2022-06-07T15:26:45.303" v="929" actId="20577"/>
          <ac:spMkLst>
            <pc:docMk/>
            <pc:sldMk cId="4145534502" sldId="403"/>
            <ac:spMk id="2" creationId="{C426C14E-F502-7343-3831-9B3C3D1F1462}"/>
          </ac:spMkLst>
        </pc:spChg>
        <pc:spChg chg="mod">
          <ac:chgData name="jbarrya10@yahoo.com" userId="S::urn:spo:guest#jbarrya10@yahoo.com::" providerId="AD" clId="Web-{9C223B70-E35A-5C71-963C-F1192BF78C25}" dt="2022-06-07T15:28:02.824" v="987" actId="20577"/>
          <ac:spMkLst>
            <pc:docMk/>
            <pc:sldMk cId="4145534502" sldId="403"/>
            <ac:spMk id="3" creationId="{0AA078E3-6BB0-3E07-0956-9033518C94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5.2 Symptoms</a:t>
            </a:r>
            <a:r>
              <a:rPr lang="en-US" baseline="0" dirty="0"/>
              <a:t> of anemia.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2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Eating Well Across the Lifespan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5,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047A-83BB-FF26-C810-8F732ACE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Calcium, Vitamin D, </a:t>
            </a:r>
            <a:br>
              <a:rPr lang="en-US" dirty="0"/>
            </a:br>
            <a:r>
              <a:rPr lang="en-US" dirty="0"/>
              <a:t>and Teen Health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FBCF-CA5A-D3BA-B79A-3B47826D3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Getting enough calcium and vitamin D during adolescence is essential to healthy bone growth.</a:t>
            </a:r>
          </a:p>
          <a:p>
            <a:r>
              <a:rPr lang="en-US" dirty="0">
                <a:cs typeface="Arial"/>
              </a:rPr>
              <a:t>Calcium helps bones grow and muscles function.</a:t>
            </a:r>
          </a:p>
          <a:p>
            <a:r>
              <a:rPr lang="en-US" dirty="0">
                <a:cs typeface="Arial"/>
              </a:rPr>
              <a:t>Vitamin D regulates the calcium in your blood.</a:t>
            </a:r>
          </a:p>
          <a:p>
            <a:r>
              <a:rPr lang="en-US" dirty="0">
                <a:cs typeface="Arial"/>
              </a:rPr>
              <a:t>Adults slowly begin to lose bone mass after age 30. You must pay attention to building strong bones before then.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37704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C688-1B37-CEDD-2A9B-279B3949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Calcium, Vitamin D,</a:t>
            </a:r>
            <a:br>
              <a:rPr lang="en-US" dirty="0"/>
            </a:br>
            <a:r>
              <a:rPr lang="en-US" dirty="0"/>
              <a:t>and Teen Health 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44134-5CEC-A306-20AA-DCCAA8AD1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Many teens do not get the recommended amount of calcium in their diet.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Smoking or drinking caffeinated beverages, such as soda or coffee, reduces the amount of calcium the body can absorb.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Teens, especially females, who don’t get enough calcium are at risk of developing osteoporosis (weak bones).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Osteoporosis increases the risk of bone fractures.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stronger your bones are now, the more likely they will be strong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44137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B1DC-B14E-593F-B07C-9073FEEE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Communicating</a:t>
            </a:r>
            <a:br>
              <a:rPr lang="en-US" dirty="0"/>
            </a:br>
            <a:r>
              <a:rPr lang="en-US" dirty="0"/>
              <a:t>for Healthy Eating 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2FC2-A68F-AE98-081A-5A293669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Learn to communicate your wants and needs so that you can make healthy choices.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Sometimes you need to say no to someone who wants you to make an unhealthy eating choice.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Other times, you may need to ask for assistance in making a smart decision.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690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4867-C4BC-7683-BA61-F1B36CD1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Communicating</a:t>
            </a:r>
            <a:br>
              <a:rPr lang="en-US" dirty="0"/>
            </a:br>
            <a:r>
              <a:rPr lang="en-US" dirty="0"/>
              <a:t>for Healthy Eating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361C-D757-87E0-17F4-D80DD38C5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Learn to say no in an unhurtful way to help yourself eat well.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Ask for help if you feel confused by the food options you have.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Negotiate with others to make healthier food choices.</a:t>
            </a:r>
            <a:endParaRPr lang="en-US" sz="14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5845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cs typeface="Arial"/>
              </a:rPr>
              <a:t>Read the scenario and choose a communication strategy to use in the situation.</a:t>
            </a:r>
          </a:p>
          <a:p>
            <a:r>
              <a:rPr lang="en-US" b="1" dirty="0">
                <a:cs typeface="Arial"/>
              </a:rPr>
              <a:t>Scenario A: </a:t>
            </a:r>
            <a:r>
              <a:rPr lang="en-US" dirty="0">
                <a:cs typeface="Arial"/>
              </a:rPr>
              <a:t>Phoenix bought </a:t>
            </a:r>
            <a:r>
              <a:rPr lang="en-US" dirty="0" err="1">
                <a:cs typeface="Arial"/>
              </a:rPr>
              <a:t>Jessep</a:t>
            </a:r>
            <a:r>
              <a:rPr lang="en-US" dirty="0">
                <a:cs typeface="Arial"/>
              </a:rPr>
              <a:t> a cupcake for her birthday, but </a:t>
            </a:r>
            <a:r>
              <a:rPr lang="en-US" dirty="0" err="1">
                <a:cs typeface="Arial"/>
              </a:rPr>
              <a:t>Jessep</a:t>
            </a:r>
            <a:r>
              <a:rPr lang="en-US" dirty="0">
                <a:cs typeface="Arial"/>
              </a:rPr>
              <a:t> is trying to cut back on sweets and doesn’t want to eat the cupcake.</a:t>
            </a:r>
            <a:endParaRPr lang="en-US" b="1" dirty="0">
              <a:cs typeface="Arial"/>
            </a:endParaRPr>
          </a:p>
          <a:p>
            <a:r>
              <a:rPr lang="en-US" b="1" dirty="0">
                <a:cs typeface="Arial"/>
              </a:rPr>
              <a:t>Scenario B: </a:t>
            </a:r>
            <a:r>
              <a:rPr lang="en-US" dirty="0">
                <a:cs typeface="Arial"/>
              </a:rPr>
              <a:t>Marcus is trying to get more nutrients in his diet, but he doesn’t know what to pick for his lunch. The food truck he is at has a lot of options, but some are foods he doesn’t recognize.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What communication strategy could </a:t>
            </a:r>
            <a:r>
              <a:rPr lang="en-US" sz="2800" dirty="0" err="1">
                <a:solidFill>
                  <a:schemeClr val="tx1"/>
                </a:solidFill>
                <a:cs typeface="Arial"/>
              </a:rPr>
              <a:t>Jessep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or Marcus use to make the best choices for their diets?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What are the potential outcomes of using these strategies?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In what ways have your eating habits changed since you were a young child?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Do you ever think about how nutrition might affect the way you age?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Compare and contrast the nutritional needs of infants and children?</a:t>
            </a:r>
          </a:p>
          <a:p>
            <a:r>
              <a:rPr lang="en-US" dirty="0">
                <a:cs typeface="Arial"/>
              </a:rPr>
              <a:t>Identify strategies that encourage children to eat healthy?</a:t>
            </a:r>
          </a:p>
          <a:p>
            <a:r>
              <a:rPr lang="en-US" dirty="0">
                <a:cs typeface="Arial"/>
              </a:rPr>
              <a:t>Explain why calcium is important during the teen years?</a:t>
            </a:r>
          </a:p>
          <a:p>
            <a:r>
              <a:rPr lang="en-US" dirty="0">
                <a:cs typeface="Arial"/>
              </a:rPr>
              <a:t>Use communication skills to make healthy nutrition decisions?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Nutrition Across </a:t>
            </a:r>
            <a:br>
              <a:rPr lang="en-US" dirty="0"/>
            </a:br>
            <a:r>
              <a:rPr lang="en-US" dirty="0"/>
              <a:t>the Lifespan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Nutrition needs change at different phases of life.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They reflect the needs our body has as it grows, develops, and ages.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 growing teenager has specific nutrition needs, such as the need for more iron and calcium.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unique nutrition needs for different age groups and life circumstances are found in table 5.1.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16A7-D9C6-4C72-1242-8AB6E342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Nutrition and the Teenage Years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F4159-8467-3395-7A89-0743314C9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Teenagers begin to make food and nutrition decisions during middle school and high school. </a:t>
            </a:r>
          </a:p>
          <a:p>
            <a:r>
              <a:rPr lang="en-US" dirty="0">
                <a:cs typeface="Arial"/>
              </a:rPr>
              <a:t>Most adolescents drink too many high-calorie drinks, snack too much between meals, and don’t consume enough fruits and vegetables.</a:t>
            </a:r>
          </a:p>
          <a:p>
            <a:r>
              <a:rPr lang="en-US" dirty="0">
                <a:cs typeface="Arial"/>
              </a:rPr>
              <a:t>What you eat now can influence your </a:t>
            </a:r>
            <a:r>
              <a:rPr lang="en-US" b="1" dirty="0">
                <a:cs typeface="Arial"/>
              </a:rPr>
              <a:t>longevity</a:t>
            </a:r>
            <a:r>
              <a:rPr lang="en-US" dirty="0">
                <a:cs typeface="Arial"/>
              </a:rPr>
              <a:t>, or the length of your life.</a:t>
            </a:r>
          </a:p>
        </p:txBody>
      </p:sp>
    </p:spTree>
    <p:extLst>
      <p:ext uri="{BB962C8B-B14F-4D97-AF65-F5344CB8AC3E}">
        <p14:creationId xmlns:p14="http://schemas.microsoft.com/office/powerpoint/2010/main" val="165135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FD2D7-974A-DA15-0EA9-32494F1A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Minerals for Healthy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B283-7BFE-D820-AF73-CDE7A6313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As a teenager, your body is growing rapidly.</a:t>
            </a:r>
          </a:p>
          <a:p>
            <a:r>
              <a:rPr lang="en-US" dirty="0">
                <a:cs typeface="Arial"/>
              </a:rPr>
              <a:t>Iron and calcium are two minerals that are very important to your body’s development.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Iron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helps your blood carry oxygen in your body.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Calcium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helps your bones grow strong and your muscles contract.</a:t>
            </a:r>
          </a:p>
        </p:txBody>
      </p:sp>
    </p:spTree>
    <p:extLst>
      <p:ext uri="{BB962C8B-B14F-4D97-AF65-F5344CB8AC3E}">
        <p14:creationId xmlns:p14="http://schemas.microsoft.com/office/powerpoint/2010/main" val="348955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2356-68B3-F0C6-F65B-E64CF09AA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Iron and Teen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31835-6EB9-3708-461C-427AA4CCB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Eating a diet that’s high in iron will help your blood carry iron to your cells, which helps your body grow and develop.</a:t>
            </a:r>
          </a:p>
          <a:p>
            <a:r>
              <a:rPr lang="en-US" dirty="0">
                <a:cs typeface="Arial"/>
              </a:rPr>
              <a:t>Having enough iron gives you more energy throughout the day.</a:t>
            </a:r>
          </a:p>
          <a:p>
            <a:r>
              <a:rPr lang="en-US" dirty="0">
                <a:cs typeface="Arial"/>
              </a:rPr>
              <a:t>Not having enough iron can lead to </a:t>
            </a:r>
            <a:r>
              <a:rPr lang="en-US" b="1" dirty="0">
                <a:cs typeface="Arial"/>
              </a:rPr>
              <a:t>anemia</a:t>
            </a:r>
            <a:r>
              <a:rPr lang="en-US" dirty="0">
                <a:cs typeface="Arial"/>
              </a:rPr>
              <a:t>, a disease caused by low red blood cells.</a:t>
            </a:r>
          </a:p>
        </p:txBody>
      </p:sp>
    </p:spTree>
    <p:extLst>
      <p:ext uri="{BB962C8B-B14F-4D97-AF65-F5344CB8AC3E}">
        <p14:creationId xmlns:p14="http://schemas.microsoft.com/office/powerpoint/2010/main" val="365087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C14E-F502-7343-3831-9B3C3D1F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Great Sources of Iron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78E3-6BB0-3E07-0956-9033518C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Beef or chicken liver</a:t>
            </a:r>
          </a:p>
          <a:p>
            <a:r>
              <a:rPr lang="en-US" dirty="0">
                <a:cs typeface="Arial"/>
              </a:rPr>
              <a:t>Shellfish</a:t>
            </a:r>
          </a:p>
          <a:p>
            <a:r>
              <a:rPr lang="en-US" dirty="0">
                <a:cs typeface="Arial"/>
              </a:rPr>
              <a:t>Lentils and white beans</a:t>
            </a:r>
          </a:p>
          <a:p>
            <a:r>
              <a:rPr lang="en-US" dirty="0">
                <a:cs typeface="Arial"/>
              </a:rPr>
              <a:t>Spinach, Swiss chard, and beet greens</a:t>
            </a:r>
          </a:p>
          <a:p>
            <a:r>
              <a:rPr lang="en-US" dirty="0">
                <a:cs typeface="Arial"/>
              </a:rPr>
              <a:t>Dark chocolate</a:t>
            </a:r>
          </a:p>
          <a:p>
            <a:r>
              <a:rPr lang="en-US" dirty="0">
                <a:cs typeface="Arial"/>
              </a:rPr>
              <a:t>Sesame seeds</a:t>
            </a:r>
          </a:p>
          <a:p>
            <a:r>
              <a:rPr lang="en-US" dirty="0">
                <a:cs typeface="Arial"/>
              </a:rPr>
              <a:t>Green olives</a:t>
            </a:r>
          </a:p>
        </p:txBody>
      </p:sp>
    </p:spTree>
    <p:extLst>
      <p:ext uri="{BB962C8B-B14F-4D97-AF65-F5344CB8AC3E}">
        <p14:creationId xmlns:p14="http://schemas.microsoft.com/office/powerpoint/2010/main" val="4145534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42A45-6B42-3758-D3B2-5FBB3104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Symptoms of Anemia</a:t>
            </a:r>
          </a:p>
        </p:txBody>
      </p:sp>
      <p:pic>
        <p:nvPicPr>
          <p:cNvPr id="5" name="Content Placeholder 4" descr="Fatigue or weakness, pale or yellowish skin, chest pain, fast or irregular heartbeats, dizziness, cold hands, blood loss, leg cramps, insomnia, red blood cell destruction">
            <a:extLst>
              <a:ext uri="{FF2B5EF4-FFF2-40B4-BE49-F238E27FC236}">
                <a16:creationId xmlns:a16="http://schemas.microsoft.com/office/drawing/2014/main" id="{72A1C7CE-C604-3264-0633-044D533CB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45139" y="1825625"/>
            <a:ext cx="4053722" cy="4351338"/>
          </a:xfrm>
        </p:spPr>
      </p:pic>
    </p:spTree>
    <p:extLst>
      <p:ext uri="{BB962C8B-B14F-4D97-AF65-F5344CB8AC3E}">
        <p14:creationId xmlns:p14="http://schemas.microsoft.com/office/powerpoint/2010/main" val="3030044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755</Words>
  <Application>Microsoft Office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Helvetica</vt:lpstr>
      <vt:lpstr>Office Theme</vt:lpstr>
      <vt:lpstr>Eating Well Across the Lifespan</vt:lpstr>
      <vt:lpstr>Write About It</vt:lpstr>
      <vt:lpstr>Can you . . .  </vt:lpstr>
      <vt:lpstr>Nutrition Across  the Lifespan</vt:lpstr>
      <vt:lpstr>Nutrition and the Teenage Years</vt:lpstr>
      <vt:lpstr>Minerals for Healthy Development</vt:lpstr>
      <vt:lpstr>Iron and Teen Health</vt:lpstr>
      <vt:lpstr>Great Sources of Iron</vt:lpstr>
      <vt:lpstr>Symptoms of Anemia</vt:lpstr>
      <vt:lpstr>Calcium, Vitamin D,  and Teen Health (1 of 2)</vt:lpstr>
      <vt:lpstr>Calcium, Vitamin D, and Teen Health (2 of 2)</vt:lpstr>
      <vt:lpstr>Communicating for Healthy Eating (1 of 2)</vt:lpstr>
      <vt:lpstr>Communicating for Healthy Eating (2 of 2)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Good Nutrition</dc:title>
  <dc:creator>Human Kinetics</dc:creator>
  <cp:lastModifiedBy>Melissa Feld</cp:lastModifiedBy>
  <cp:revision>7</cp:revision>
  <dcterms:created xsi:type="dcterms:W3CDTF">2020-04-29T19:38:00Z</dcterms:created>
  <dcterms:modified xsi:type="dcterms:W3CDTF">2023-01-06T16:26:47Z</dcterms:modified>
</cp:coreProperties>
</file>