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7" r:id="rId2"/>
    <p:sldId id="337" r:id="rId3"/>
    <p:sldId id="334" r:id="rId4"/>
    <p:sldId id="338" r:id="rId5"/>
    <p:sldId id="398" r:id="rId6"/>
    <p:sldId id="399" r:id="rId7"/>
    <p:sldId id="400" r:id="rId8"/>
    <p:sldId id="403" r:id="rId9"/>
    <p:sldId id="404" r:id="rId10"/>
    <p:sldId id="405" r:id="rId11"/>
    <p:sldId id="406" r:id="rId12"/>
    <p:sldId id="407" r:id="rId13"/>
    <p:sldId id="408" r:id="rId14"/>
    <p:sldId id="37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B6EE96-B195-4823-2D63-315C982ED8B7}" v="858" dt="2022-06-03T21:06:15.601"/>
    <p1510:client id="{0E975F3D-D17C-9C09-AC40-E3073B3C6A2F}" v="1345" dt="2022-06-01T22:59:36.040"/>
    <p1510:client id="{14CD8D72-2C0E-B6EA-9F84-93C4F70EFE95}" v="308" dt="2022-05-24T21:33:20.661"/>
    <p1510:client id="{1664D6C9-0630-8611-A021-CA0EC941D1DE}" v="409" dt="2022-06-05T12:39:47.327"/>
    <p1510:client id="{1996537B-60FB-E22E-31B8-B601792592A3}" v="917" dt="2022-05-24T19:16:09.094"/>
    <p1510:client id="{1CB15461-3281-2FC1-906F-7A0798DFFA0E}" v="6" dt="2022-05-24T21:13:25.061"/>
    <p1510:client id="{1F0622F9-6923-A7B9-1E1C-961E0CC0D98B}" v="13" dt="2022-06-01T20:02:33.377"/>
    <p1510:client id="{2272C600-89A4-66E4-5BFD-E589E861DB3D}" v="266" dt="2022-05-25T14:37:38.660"/>
    <p1510:client id="{26941114-D38A-1227-B2B6-3BB478BE53DB}" v="1596" dt="2022-06-06T15:32:16.869"/>
    <p1510:client id="{2C014A0F-A6D2-4EF3-2C8F-AF0CA36E43A4}" v="1463" dt="2022-06-08T02:46:14.301"/>
    <p1510:client id="{2D03B026-49C4-3631-DFF8-2B8B9771F340}" v="1586" dt="2022-06-02T21:03:50.071"/>
    <p1510:client id="{31A1B2DD-789A-4961-C53E-F99001ED6397}" v="1197" dt="2022-06-04T23:14:19.831"/>
    <p1510:client id="{3DB22E58-4774-91C4-5259-F25492FA8F76}" v="607" dt="2022-06-07T19:50:55.917"/>
    <p1510:client id="{4895E784-049E-6E1A-691B-981009B2B52A}" v="15" dt="2022-05-27T19:37:41.867"/>
    <p1510:client id="{49E0CD5E-5C57-5C4E-1C04-CAE5B489C538}" v="166" dt="2022-05-22T20:55:00.731"/>
    <p1510:client id="{561B6E78-3B36-FB72-E91D-FFC90CBA863C}" v="314" dt="2022-06-04T18:58:31.282"/>
    <p1510:client id="{587EBA0A-19C0-CF3A-5B74-93DBE206831B}" v="1" dt="2022-05-20T20:17:15.799"/>
    <p1510:client id="{639DE897-18E3-51E3-490C-AE62CAE20C1C}" v="2296" dt="2022-06-06T21:55:10.312"/>
    <p1510:client id="{6A79C26E-26EB-3A57-F2CD-7269CD96249E}" v="950" dt="2022-05-25T05:07:01.219"/>
    <p1510:client id="{6A98A3C2-0A2E-F040-C04F-BDB40BD5E3BD}" v="797" dt="2022-05-24T15:41:46.546"/>
    <p1510:client id="{6AC26BFB-C726-D6E8-A3F9-0478CD5DE10D}" v="1023" dt="2022-06-05T18:50:13.919"/>
    <p1510:client id="{72F4EDCF-CBD6-53B8-28BC-BEAB3F6CF589}" v="923" dt="2022-06-03T21:45:34.441"/>
    <p1510:client id="{780BC665-C45A-E6EE-FAEA-57033778F0D2}" v="1" dt="2022-05-20T20:15:08.787"/>
    <p1510:client id="{7AE24B73-052C-C9D5-026F-16EE1BAF0995}" v="1553" dt="2022-06-07T05:23:07.895"/>
    <p1510:client id="{7E686512-CA86-5AB9-DBDD-67F0909FFCC4}" v="828" dt="2022-05-23T20:44:21.167"/>
    <p1510:client id="{907EF992-BEC6-DB62-995A-4783911D4510}" v="1224" dt="2022-05-25T15:40:41.259"/>
    <p1510:client id="{9C223B70-E35A-5C71-963C-F1192BF78C25}" v="1354" dt="2022-06-07T15:45:19.637"/>
    <p1510:client id="{A9193841-C052-6EE8-602D-4303276CDEF3}" v="203" dt="2022-06-05T18:56:20.476"/>
    <p1510:client id="{AD5E087A-00E7-9DC9-427D-3E0BE2870EC0}" v="383" dt="2022-06-01T20:15:38.143"/>
    <p1510:client id="{B45F3E93-1707-8C24-EBFF-0BCAEC670798}" v="1277" dt="2022-06-08T04:08:18.358"/>
    <p1510:client id="{B475F694-7221-5B53-0103-518055A73BB5}" v="805" dt="2022-05-27T19:31:52.442"/>
    <p1510:client id="{B980DDB4-52B3-8585-C57F-3D58B6D45939}" v="281" dt="2022-05-22T21:33:39.491"/>
    <p1510:client id="{BA87F162-916C-9416-2988-A519C3187869}" v="402" dt="2022-05-20T21:37:53.952"/>
    <p1510:client id="{C1B36582-FC03-7058-4FE4-B69F32D7DDB3}" v="570" dt="2022-06-02T19:16:49.625"/>
    <p1510:client id="{CA96A71A-69CB-6336-0686-3BE60A05B6A5}" v="223" dt="2022-05-23T15:37:51.610"/>
    <p1510:client id="{D2FE3DF2-0C7A-03D1-5174-961B00B9C3EE}" v="1" dt="2022-05-27T18:43:37.812"/>
    <p1510:client id="{D586C812-8584-D28B-FCAA-3A8F8585EB51}" v="314" dt="2022-06-06T22:09:09.306"/>
    <p1510:client id="{D6D5CB01-8F91-FFD0-05DD-6A4E125F1F85}" v="52" dt="2022-05-25T14:40:37.359"/>
    <p1510:client id="{E9AE6D47-FBD0-386D-2C89-0DCD16277DF2}" v="571" dt="2022-05-25T20:33:11.631"/>
    <p1510:client id="{ED9D3A3D-4B99-BCC7-4FAE-79E23EF2E357}" v="1426" dt="2022-05-26T21:55:26.319"/>
    <p1510:client id="{F7C6197C-501E-E347-0A5B-823DB1A80164}" v="695" dt="2022-06-08T14:56:47.663"/>
    <p1510:client id="{F96B0E1A-6AAD-4BB5-7E14-A07CCC7808F6}" v="392" dt="2022-06-04T04:03:04.540"/>
    <p1510:client id="{F9E0639C-8897-8B8D-5AB2-75B95D26B844}" v="149" dt="2022-06-07T19:58:57.532"/>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80" d="100"/>
          <a:sy n="80" d="100"/>
        </p:scale>
        <p:origin x="114"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F7C6197C-501E-E347-0A5B-823DB1A80164}"/>
    <pc:docChg chg="addSld delSld modSld">
      <pc:chgData name="jbarrya10@yahoo.com" userId="S::urn:spo:guest#jbarrya10@yahoo.com::" providerId="AD" clId="Web-{F7C6197C-501E-E347-0A5B-823DB1A80164}" dt="2022-06-08T14:56:47.663" v="693" actId="20577"/>
      <pc:docMkLst>
        <pc:docMk/>
      </pc:docMkLst>
      <pc:sldChg chg="modSp">
        <pc:chgData name="jbarrya10@yahoo.com" userId="S::urn:spo:guest#jbarrya10@yahoo.com::" providerId="AD" clId="Web-{F7C6197C-501E-E347-0A5B-823DB1A80164}" dt="2022-06-08T14:56:47.663" v="693" actId="20577"/>
        <pc:sldMkLst>
          <pc:docMk/>
          <pc:sldMk cId="1631582038" sldId="372"/>
        </pc:sldMkLst>
        <pc:spChg chg="mod">
          <ac:chgData name="jbarrya10@yahoo.com" userId="S::urn:spo:guest#jbarrya10@yahoo.com::" providerId="AD" clId="Web-{F7C6197C-501E-E347-0A5B-823DB1A80164}" dt="2022-06-08T14:56:47.663" v="693" actId="20577"/>
          <ac:spMkLst>
            <pc:docMk/>
            <pc:sldMk cId="1631582038" sldId="372"/>
            <ac:spMk id="3" creationId="{A192B43B-8C04-8EA6-8FE2-DBC18009C941}"/>
          </ac:spMkLst>
        </pc:spChg>
      </pc:sldChg>
      <pc:sldChg chg="del">
        <pc:chgData name="jbarrya10@yahoo.com" userId="S::urn:spo:guest#jbarrya10@yahoo.com::" providerId="AD" clId="Web-{F7C6197C-501E-E347-0A5B-823DB1A80164}" dt="2022-06-08T14:51:32.732" v="518"/>
        <pc:sldMkLst>
          <pc:docMk/>
          <pc:sldMk cId="328690285" sldId="373"/>
        </pc:sldMkLst>
      </pc:sldChg>
      <pc:sldChg chg="del">
        <pc:chgData name="jbarrya10@yahoo.com" userId="S::urn:spo:guest#jbarrya10@yahoo.com::" providerId="AD" clId="Web-{F7C6197C-501E-E347-0A5B-823DB1A80164}" dt="2022-06-08T14:51:31.326" v="517"/>
        <pc:sldMkLst>
          <pc:docMk/>
          <pc:sldMk cId="441378304" sldId="389"/>
        </pc:sldMkLst>
      </pc:sldChg>
      <pc:sldChg chg="del">
        <pc:chgData name="jbarrya10@yahoo.com" userId="S::urn:spo:guest#jbarrya10@yahoo.com::" providerId="AD" clId="Web-{F7C6197C-501E-E347-0A5B-823DB1A80164}" dt="2022-06-08T14:51:29.732" v="516"/>
        <pc:sldMkLst>
          <pc:docMk/>
          <pc:sldMk cId="2377046303" sldId="401"/>
        </pc:sldMkLst>
      </pc:sldChg>
      <pc:sldChg chg="del">
        <pc:chgData name="jbarrya10@yahoo.com" userId="S::urn:spo:guest#jbarrya10@yahoo.com::" providerId="AD" clId="Web-{F7C6197C-501E-E347-0A5B-823DB1A80164}" dt="2022-06-08T14:51:28.576" v="515"/>
        <pc:sldMkLst>
          <pc:docMk/>
          <pc:sldMk cId="3030044788" sldId="402"/>
        </pc:sldMkLst>
      </pc:sldChg>
      <pc:sldChg chg="modSp new">
        <pc:chgData name="jbarrya10@yahoo.com" userId="S::urn:spo:guest#jbarrya10@yahoo.com::" providerId="AD" clId="Web-{F7C6197C-501E-E347-0A5B-823DB1A80164}" dt="2022-06-08T14:21:24.229" v="147" actId="20577"/>
        <pc:sldMkLst>
          <pc:docMk/>
          <pc:sldMk cId="2747604973" sldId="406"/>
        </pc:sldMkLst>
        <pc:spChg chg="mod">
          <ac:chgData name="jbarrya10@yahoo.com" userId="S::urn:spo:guest#jbarrya10@yahoo.com::" providerId="AD" clId="Web-{F7C6197C-501E-E347-0A5B-823DB1A80164}" dt="2022-06-08T14:18:45.053" v="17" actId="20577"/>
          <ac:spMkLst>
            <pc:docMk/>
            <pc:sldMk cId="2747604973" sldId="406"/>
            <ac:spMk id="2" creationId="{C5BEB9D7-06F9-BBAE-1085-9889EEFA7A9D}"/>
          </ac:spMkLst>
        </pc:spChg>
        <pc:spChg chg="mod">
          <ac:chgData name="jbarrya10@yahoo.com" userId="S::urn:spo:guest#jbarrya10@yahoo.com::" providerId="AD" clId="Web-{F7C6197C-501E-E347-0A5B-823DB1A80164}" dt="2022-06-08T14:21:24.229" v="147" actId="20577"/>
          <ac:spMkLst>
            <pc:docMk/>
            <pc:sldMk cId="2747604973" sldId="406"/>
            <ac:spMk id="3" creationId="{503B0999-8097-011F-400C-A36E377F81AC}"/>
          </ac:spMkLst>
        </pc:spChg>
      </pc:sldChg>
      <pc:sldChg chg="modSp new">
        <pc:chgData name="jbarrya10@yahoo.com" userId="S::urn:spo:guest#jbarrya10@yahoo.com::" providerId="AD" clId="Web-{F7C6197C-501E-E347-0A5B-823DB1A80164}" dt="2022-06-08T14:46:15.802" v="365" actId="20577"/>
        <pc:sldMkLst>
          <pc:docMk/>
          <pc:sldMk cId="3752704784" sldId="407"/>
        </pc:sldMkLst>
        <pc:spChg chg="mod">
          <ac:chgData name="jbarrya10@yahoo.com" userId="S::urn:spo:guest#jbarrya10@yahoo.com::" providerId="AD" clId="Web-{F7C6197C-501E-E347-0A5B-823DB1A80164}" dt="2022-06-08T14:27:43.880" v="164" actId="20577"/>
          <ac:spMkLst>
            <pc:docMk/>
            <pc:sldMk cId="3752704784" sldId="407"/>
            <ac:spMk id="2" creationId="{45A1BF0D-D722-2DA6-24EC-4B88D00DF71C}"/>
          </ac:spMkLst>
        </pc:spChg>
        <pc:spChg chg="mod">
          <ac:chgData name="jbarrya10@yahoo.com" userId="S::urn:spo:guest#jbarrya10@yahoo.com::" providerId="AD" clId="Web-{F7C6197C-501E-E347-0A5B-823DB1A80164}" dt="2022-06-08T14:46:15.802" v="365" actId="20577"/>
          <ac:spMkLst>
            <pc:docMk/>
            <pc:sldMk cId="3752704784" sldId="407"/>
            <ac:spMk id="3" creationId="{B99BE39D-D06D-A30F-2B02-0D95F0DBB999}"/>
          </ac:spMkLst>
        </pc:spChg>
      </pc:sldChg>
      <pc:sldChg chg="modSp new">
        <pc:chgData name="jbarrya10@yahoo.com" userId="S::urn:spo:guest#jbarrya10@yahoo.com::" providerId="AD" clId="Web-{F7C6197C-501E-E347-0A5B-823DB1A80164}" dt="2022-06-08T14:50:45.887" v="514" actId="20577"/>
        <pc:sldMkLst>
          <pc:docMk/>
          <pc:sldMk cId="1589497606" sldId="408"/>
        </pc:sldMkLst>
        <pc:spChg chg="mod">
          <ac:chgData name="jbarrya10@yahoo.com" userId="S::urn:spo:guest#jbarrya10@yahoo.com::" providerId="AD" clId="Web-{F7C6197C-501E-E347-0A5B-823DB1A80164}" dt="2022-06-08T14:47:48.289" v="375" actId="20577"/>
          <ac:spMkLst>
            <pc:docMk/>
            <pc:sldMk cId="1589497606" sldId="408"/>
            <ac:spMk id="2" creationId="{F1CAC84A-ED13-4EA2-B277-C0D9E232BCFA}"/>
          </ac:spMkLst>
        </pc:spChg>
        <pc:spChg chg="mod">
          <ac:chgData name="jbarrya10@yahoo.com" userId="S::urn:spo:guest#jbarrya10@yahoo.com::" providerId="AD" clId="Web-{F7C6197C-501E-E347-0A5B-823DB1A80164}" dt="2022-06-08T14:50:45.887" v="514" actId="20577"/>
          <ac:spMkLst>
            <pc:docMk/>
            <pc:sldMk cId="1589497606" sldId="408"/>
            <ac:spMk id="3" creationId="{C06D9781-2217-9D50-34E3-E5565F1AFB3B}"/>
          </ac:spMkLst>
        </pc:spChg>
      </pc:sldChg>
    </pc:docChg>
  </pc:docChgLst>
  <pc:docChgLst>
    <pc:chgData name="jbarrya10@yahoo.com" userId="S::urn:spo:guest#jbarrya10@yahoo.com::" providerId="AD" clId="Web-{B45F3E93-1707-8C24-EBFF-0BCAEC670798}"/>
    <pc:docChg chg="addSld modSld">
      <pc:chgData name="jbarrya10@yahoo.com" userId="S::urn:spo:guest#jbarrya10@yahoo.com::" providerId="AD" clId="Web-{B45F3E93-1707-8C24-EBFF-0BCAEC670798}" dt="2022-06-08T04:08:18.358" v="1269" actId="20577"/>
      <pc:docMkLst>
        <pc:docMk/>
      </pc:docMkLst>
      <pc:sldChg chg="modSp">
        <pc:chgData name="jbarrya10@yahoo.com" userId="S::urn:spo:guest#jbarrya10@yahoo.com::" providerId="AD" clId="Web-{B45F3E93-1707-8C24-EBFF-0BCAEC670798}" dt="2022-06-08T03:27:12.438" v="5" actId="20577"/>
        <pc:sldMkLst>
          <pc:docMk/>
          <pc:sldMk cId="1992805741" sldId="257"/>
        </pc:sldMkLst>
        <pc:spChg chg="mod">
          <ac:chgData name="jbarrya10@yahoo.com" userId="S::urn:spo:guest#jbarrya10@yahoo.com::" providerId="AD" clId="Web-{B45F3E93-1707-8C24-EBFF-0BCAEC670798}" dt="2022-06-08T03:27:12.438" v="5" actId="20577"/>
          <ac:spMkLst>
            <pc:docMk/>
            <pc:sldMk cId="1992805741" sldId="257"/>
            <ac:spMk id="2" creationId="{665A4A54-C743-B648-9707-7C557037BEC2}"/>
          </ac:spMkLst>
        </pc:spChg>
        <pc:spChg chg="mod">
          <ac:chgData name="jbarrya10@yahoo.com" userId="S::urn:spo:guest#jbarrya10@yahoo.com::" providerId="AD" clId="Web-{B45F3E93-1707-8C24-EBFF-0BCAEC670798}" dt="2022-06-08T03:27:03.250" v="1" actId="20577"/>
          <ac:spMkLst>
            <pc:docMk/>
            <pc:sldMk cId="1992805741" sldId="257"/>
            <ac:spMk id="3" creationId="{477C76BC-B654-7C43-B829-7F8A9EA03B3A}"/>
          </ac:spMkLst>
        </pc:spChg>
      </pc:sldChg>
      <pc:sldChg chg="modSp">
        <pc:chgData name="jbarrya10@yahoo.com" userId="S::urn:spo:guest#jbarrya10@yahoo.com::" providerId="AD" clId="Web-{B45F3E93-1707-8C24-EBFF-0BCAEC670798}" dt="2022-06-08T03:31:06.625" v="161" actId="20577"/>
        <pc:sldMkLst>
          <pc:docMk/>
          <pc:sldMk cId="168072434" sldId="334"/>
        </pc:sldMkLst>
        <pc:spChg chg="mod">
          <ac:chgData name="jbarrya10@yahoo.com" userId="S::urn:spo:guest#jbarrya10@yahoo.com::" providerId="AD" clId="Web-{B45F3E93-1707-8C24-EBFF-0BCAEC670798}" dt="2022-06-08T03:31:06.625" v="161" actId="20577"/>
          <ac:spMkLst>
            <pc:docMk/>
            <pc:sldMk cId="168072434" sldId="334"/>
            <ac:spMk id="3" creationId="{0146B1E4-F71B-9966-0D75-82BEDFFB6556}"/>
          </ac:spMkLst>
        </pc:spChg>
      </pc:sldChg>
      <pc:sldChg chg="modSp">
        <pc:chgData name="jbarrya10@yahoo.com" userId="S::urn:spo:guest#jbarrya10@yahoo.com::" providerId="AD" clId="Web-{B45F3E93-1707-8C24-EBFF-0BCAEC670798}" dt="2022-06-08T03:29:46.885" v="109" actId="20577"/>
        <pc:sldMkLst>
          <pc:docMk/>
          <pc:sldMk cId="3426044915" sldId="337"/>
        </pc:sldMkLst>
        <pc:spChg chg="mod">
          <ac:chgData name="jbarrya10@yahoo.com" userId="S::urn:spo:guest#jbarrya10@yahoo.com::" providerId="AD" clId="Web-{B45F3E93-1707-8C24-EBFF-0BCAEC670798}" dt="2022-06-08T03:29:46.885" v="109" actId="20577"/>
          <ac:spMkLst>
            <pc:docMk/>
            <pc:sldMk cId="3426044915" sldId="337"/>
            <ac:spMk id="3" creationId="{CF960B38-CE66-89E9-091C-BB3EF290D0B9}"/>
          </ac:spMkLst>
        </pc:spChg>
      </pc:sldChg>
      <pc:sldChg chg="modSp">
        <pc:chgData name="jbarrya10@yahoo.com" userId="S::urn:spo:guest#jbarrya10@yahoo.com::" providerId="AD" clId="Web-{B45F3E93-1707-8C24-EBFF-0BCAEC670798}" dt="2022-06-08T03:37:53.275" v="357" actId="20577"/>
        <pc:sldMkLst>
          <pc:docMk/>
          <pc:sldMk cId="1913150799" sldId="338"/>
        </pc:sldMkLst>
        <pc:spChg chg="mod">
          <ac:chgData name="jbarrya10@yahoo.com" userId="S::urn:spo:guest#jbarrya10@yahoo.com::" providerId="AD" clId="Web-{B45F3E93-1707-8C24-EBFF-0BCAEC670798}" dt="2022-06-08T03:31:51.784" v="171" actId="20577"/>
          <ac:spMkLst>
            <pc:docMk/>
            <pc:sldMk cId="1913150799" sldId="338"/>
            <ac:spMk id="2" creationId="{6CA02C2C-94E4-20C1-00BA-846BF69392B9}"/>
          </ac:spMkLst>
        </pc:spChg>
        <pc:spChg chg="mod">
          <ac:chgData name="jbarrya10@yahoo.com" userId="S::urn:spo:guest#jbarrya10@yahoo.com::" providerId="AD" clId="Web-{B45F3E93-1707-8C24-EBFF-0BCAEC670798}" dt="2022-06-08T03:37:53.275" v="357" actId="20577"/>
          <ac:spMkLst>
            <pc:docMk/>
            <pc:sldMk cId="1913150799" sldId="338"/>
            <ac:spMk id="3" creationId="{C7EB8587-9210-38B4-27CD-C1B815DCB617}"/>
          </ac:spMkLst>
        </pc:spChg>
      </pc:sldChg>
      <pc:sldChg chg="modSp">
        <pc:chgData name="jbarrya10@yahoo.com" userId="S::urn:spo:guest#jbarrya10@yahoo.com::" providerId="AD" clId="Web-{B45F3E93-1707-8C24-EBFF-0BCAEC670798}" dt="2022-06-08T03:45:01.818" v="521" actId="20577"/>
        <pc:sldMkLst>
          <pc:docMk/>
          <pc:sldMk cId="1651353168" sldId="398"/>
        </pc:sldMkLst>
        <pc:spChg chg="mod">
          <ac:chgData name="jbarrya10@yahoo.com" userId="S::urn:spo:guest#jbarrya10@yahoo.com::" providerId="AD" clId="Web-{B45F3E93-1707-8C24-EBFF-0BCAEC670798}" dt="2022-06-08T03:40:05.112" v="375" actId="20577"/>
          <ac:spMkLst>
            <pc:docMk/>
            <pc:sldMk cId="1651353168" sldId="398"/>
            <ac:spMk id="2" creationId="{CF9816A7-D9C6-4C72-1242-8AB6E342C503}"/>
          </ac:spMkLst>
        </pc:spChg>
        <pc:spChg chg="mod">
          <ac:chgData name="jbarrya10@yahoo.com" userId="S::urn:spo:guest#jbarrya10@yahoo.com::" providerId="AD" clId="Web-{B45F3E93-1707-8C24-EBFF-0BCAEC670798}" dt="2022-06-08T03:45:01.818" v="521" actId="20577"/>
          <ac:spMkLst>
            <pc:docMk/>
            <pc:sldMk cId="1651353168" sldId="398"/>
            <ac:spMk id="3" creationId="{36AF4159-8467-3395-7A89-0743314C9613}"/>
          </ac:spMkLst>
        </pc:spChg>
      </pc:sldChg>
      <pc:sldChg chg="modSp">
        <pc:chgData name="jbarrya10@yahoo.com" userId="S::urn:spo:guest#jbarrya10@yahoo.com::" providerId="AD" clId="Web-{B45F3E93-1707-8C24-EBFF-0BCAEC670798}" dt="2022-06-08T03:47:59.501" v="594" actId="20577"/>
        <pc:sldMkLst>
          <pc:docMk/>
          <pc:sldMk cId="3489555152" sldId="399"/>
        </pc:sldMkLst>
        <pc:spChg chg="mod">
          <ac:chgData name="jbarrya10@yahoo.com" userId="S::urn:spo:guest#jbarrya10@yahoo.com::" providerId="AD" clId="Web-{B45F3E93-1707-8C24-EBFF-0BCAEC670798}" dt="2022-06-08T03:45:46.039" v="530" actId="20577"/>
          <ac:spMkLst>
            <pc:docMk/>
            <pc:sldMk cId="3489555152" sldId="399"/>
            <ac:spMk id="2" creationId="{AC8FD2D7-974A-DA15-0EA9-32494F1A33CC}"/>
          </ac:spMkLst>
        </pc:spChg>
        <pc:spChg chg="mod">
          <ac:chgData name="jbarrya10@yahoo.com" userId="S::urn:spo:guest#jbarrya10@yahoo.com::" providerId="AD" clId="Web-{B45F3E93-1707-8C24-EBFF-0BCAEC670798}" dt="2022-06-08T03:47:59.501" v="594" actId="20577"/>
          <ac:spMkLst>
            <pc:docMk/>
            <pc:sldMk cId="3489555152" sldId="399"/>
            <ac:spMk id="3" creationId="{272EB283-7BFE-D820-AF73-CDE7A6313A3A}"/>
          </ac:spMkLst>
        </pc:spChg>
      </pc:sldChg>
      <pc:sldChg chg="modSp">
        <pc:chgData name="jbarrya10@yahoo.com" userId="S::urn:spo:guest#jbarrya10@yahoo.com::" providerId="AD" clId="Web-{B45F3E93-1707-8C24-EBFF-0BCAEC670798}" dt="2022-06-08T03:51:30.467" v="641" actId="20577"/>
        <pc:sldMkLst>
          <pc:docMk/>
          <pc:sldMk cId="3650870101" sldId="400"/>
        </pc:sldMkLst>
        <pc:spChg chg="mod">
          <ac:chgData name="jbarrya10@yahoo.com" userId="S::urn:spo:guest#jbarrya10@yahoo.com::" providerId="AD" clId="Web-{B45F3E93-1707-8C24-EBFF-0BCAEC670798}" dt="2022-06-08T03:50:29.010" v="616" actId="20577"/>
          <ac:spMkLst>
            <pc:docMk/>
            <pc:sldMk cId="3650870101" sldId="400"/>
            <ac:spMk id="2" creationId="{A85C2356-68B3-F0C6-F65B-E64CF09AA3CA}"/>
          </ac:spMkLst>
        </pc:spChg>
        <pc:spChg chg="mod">
          <ac:chgData name="jbarrya10@yahoo.com" userId="S::urn:spo:guest#jbarrya10@yahoo.com::" providerId="AD" clId="Web-{B45F3E93-1707-8C24-EBFF-0BCAEC670798}" dt="2022-06-08T03:51:30.467" v="641" actId="20577"/>
          <ac:spMkLst>
            <pc:docMk/>
            <pc:sldMk cId="3650870101" sldId="400"/>
            <ac:spMk id="3" creationId="{AD131835-6EB9-3708-461C-427AA4CCB2E8}"/>
          </ac:spMkLst>
        </pc:spChg>
      </pc:sldChg>
      <pc:sldChg chg="modSp">
        <pc:chgData name="jbarrya10@yahoo.com" userId="S::urn:spo:guest#jbarrya10@yahoo.com::" providerId="AD" clId="Web-{B45F3E93-1707-8C24-EBFF-0BCAEC670798}" dt="2022-06-08T03:56:35.564" v="809" actId="20577"/>
        <pc:sldMkLst>
          <pc:docMk/>
          <pc:sldMk cId="4145534502" sldId="403"/>
        </pc:sldMkLst>
        <pc:spChg chg="mod">
          <ac:chgData name="jbarrya10@yahoo.com" userId="S::urn:spo:guest#jbarrya10@yahoo.com::" providerId="AD" clId="Web-{B45F3E93-1707-8C24-EBFF-0BCAEC670798}" dt="2022-06-08T03:52:20.533" v="656" actId="20577"/>
          <ac:spMkLst>
            <pc:docMk/>
            <pc:sldMk cId="4145534502" sldId="403"/>
            <ac:spMk id="2" creationId="{C426C14E-F502-7343-3831-9B3C3D1F1462}"/>
          </ac:spMkLst>
        </pc:spChg>
        <pc:spChg chg="mod">
          <ac:chgData name="jbarrya10@yahoo.com" userId="S::urn:spo:guest#jbarrya10@yahoo.com::" providerId="AD" clId="Web-{B45F3E93-1707-8C24-EBFF-0BCAEC670798}" dt="2022-06-08T03:56:35.564" v="809" actId="20577"/>
          <ac:spMkLst>
            <pc:docMk/>
            <pc:sldMk cId="4145534502" sldId="403"/>
            <ac:spMk id="3" creationId="{0AA078E3-6BB0-3E07-0956-9033518C94FD}"/>
          </ac:spMkLst>
        </pc:spChg>
      </pc:sldChg>
      <pc:sldChg chg="modSp new">
        <pc:chgData name="jbarrya10@yahoo.com" userId="S::urn:spo:guest#jbarrya10@yahoo.com::" providerId="AD" clId="Web-{B45F3E93-1707-8C24-EBFF-0BCAEC670798}" dt="2022-06-08T04:01:26.020" v="1009" actId="20577"/>
        <pc:sldMkLst>
          <pc:docMk/>
          <pc:sldMk cId="198417196" sldId="404"/>
        </pc:sldMkLst>
        <pc:spChg chg="mod">
          <ac:chgData name="jbarrya10@yahoo.com" userId="S::urn:spo:guest#jbarrya10@yahoo.com::" providerId="AD" clId="Web-{B45F3E93-1707-8C24-EBFF-0BCAEC670798}" dt="2022-06-08T03:58:06.117" v="824" actId="20577"/>
          <ac:spMkLst>
            <pc:docMk/>
            <pc:sldMk cId="198417196" sldId="404"/>
            <ac:spMk id="2" creationId="{F80A1D47-AE4E-B83D-F22E-54D5D831F994}"/>
          </ac:spMkLst>
        </pc:spChg>
        <pc:spChg chg="mod">
          <ac:chgData name="jbarrya10@yahoo.com" userId="S::urn:spo:guest#jbarrya10@yahoo.com::" providerId="AD" clId="Web-{B45F3E93-1707-8C24-EBFF-0BCAEC670798}" dt="2022-06-08T04:01:26.020" v="1009" actId="20577"/>
          <ac:spMkLst>
            <pc:docMk/>
            <pc:sldMk cId="198417196" sldId="404"/>
            <ac:spMk id="3" creationId="{9B0EC48C-BF7A-C965-EA13-37EDDEC3D3BB}"/>
          </ac:spMkLst>
        </pc:spChg>
      </pc:sldChg>
      <pc:sldChg chg="modSp new">
        <pc:chgData name="jbarrya10@yahoo.com" userId="S::urn:spo:guest#jbarrya10@yahoo.com::" providerId="AD" clId="Web-{B45F3E93-1707-8C24-EBFF-0BCAEC670798}" dt="2022-06-08T04:08:18.358" v="1269" actId="20577"/>
        <pc:sldMkLst>
          <pc:docMk/>
          <pc:sldMk cId="3440041535" sldId="405"/>
        </pc:sldMkLst>
        <pc:spChg chg="mod">
          <ac:chgData name="jbarrya10@yahoo.com" userId="S::urn:spo:guest#jbarrya10@yahoo.com::" providerId="AD" clId="Web-{B45F3E93-1707-8C24-EBFF-0BCAEC670798}" dt="2022-06-08T04:02:34.618" v="1027" actId="20577"/>
          <ac:spMkLst>
            <pc:docMk/>
            <pc:sldMk cId="3440041535" sldId="405"/>
            <ac:spMk id="2" creationId="{F8CF0911-5AF7-0DDC-210B-70E6CEB37831}"/>
          </ac:spMkLst>
        </pc:spChg>
        <pc:spChg chg="mod">
          <ac:chgData name="jbarrya10@yahoo.com" userId="S::urn:spo:guest#jbarrya10@yahoo.com::" providerId="AD" clId="Web-{B45F3E93-1707-8C24-EBFF-0BCAEC670798}" dt="2022-06-08T04:08:18.358" v="1269" actId="20577"/>
          <ac:spMkLst>
            <pc:docMk/>
            <pc:sldMk cId="3440041535" sldId="405"/>
            <ac:spMk id="3" creationId="{D1525097-954A-78BE-0761-8542EFA9B82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04000"/>
                </a:solidFill>
                <a:cs typeface="Arial"/>
              </a:rPr>
              <a:t>Figure 5.7 Fat in the upper body is called an apple-shaped distribution; fat in the lower body is called a pear-shaped distribution.</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6</a:t>
            </a:fld>
            <a:endParaRPr lang="en-US" dirty="0"/>
          </a:p>
        </p:txBody>
      </p:sp>
    </p:spTree>
    <p:extLst>
      <p:ext uri="{BB962C8B-B14F-4D97-AF65-F5344CB8AC3E}">
        <p14:creationId xmlns:p14="http://schemas.microsoft.com/office/powerpoint/2010/main" val="4110013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4A54-C743-B648-9707-7C557037BEC2}"/>
              </a:ext>
            </a:extLst>
          </p:cNvPr>
          <p:cNvSpPr>
            <a:spLocks noGrp="1"/>
          </p:cNvSpPr>
          <p:nvPr>
            <p:ph type="ctrTitle"/>
          </p:nvPr>
        </p:nvSpPr>
        <p:spPr/>
        <p:txBody>
          <a:bodyPr>
            <a:normAutofit/>
          </a:bodyPr>
          <a:lstStyle/>
          <a:p>
            <a:r>
              <a:rPr lang="en-US" dirty="0"/>
              <a:t>Maintaining</a:t>
            </a:r>
            <a:br>
              <a:rPr lang="en-US" dirty="0"/>
            </a:br>
            <a:r>
              <a:rPr lang="en-US" dirty="0"/>
              <a:t>a Healthy Weight</a:t>
            </a:r>
          </a:p>
        </p:txBody>
      </p:sp>
      <p:sp>
        <p:nvSpPr>
          <p:cNvPr id="3" name="Subtitle 2">
            <a:extLst>
              <a:ext uri="{FF2B5EF4-FFF2-40B4-BE49-F238E27FC236}">
                <a16:creationId xmlns:a16="http://schemas.microsoft.com/office/drawing/2014/main" id="{477C76BC-B654-7C43-B829-7F8A9EA03B3A}"/>
              </a:ext>
            </a:extLst>
          </p:cNvPr>
          <p:cNvSpPr>
            <a:spLocks noGrp="1"/>
          </p:cNvSpPr>
          <p:nvPr>
            <p:ph type="subTitle" idx="1"/>
          </p:nvPr>
        </p:nvSpPr>
        <p:spPr/>
        <p:txBody>
          <a:bodyPr vert="horz" lIns="91440" tIns="45720" rIns="91440" bIns="45720" rtlCol="0" anchor="t">
            <a:normAutofit/>
          </a:bodyPr>
          <a:lstStyle/>
          <a:p>
            <a:r>
              <a:rPr lang="en-US" dirty="0"/>
              <a:t>Live Well</a:t>
            </a:r>
            <a:r>
              <a:rPr lang="en-US"/>
              <a:t>: Foundations of </a:t>
            </a:r>
            <a:r>
              <a:rPr lang="en-US" dirty="0"/>
              <a:t>High School Health</a:t>
            </a:r>
          </a:p>
          <a:p>
            <a:r>
              <a:rPr lang="en-US" dirty="0"/>
              <a:t>Chapter 5, Lesson 3</a:t>
            </a:r>
            <a:endParaRPr lang="en-US" dirty="0">
              <a:cs typeface="Arial"/>
            </a:endParaRPr>
          </a:p>
        </p:txBody>
      </p:sp>
    </p:spTree>
    <p:extLst>
      <p:ext uri="{BB962C8B-B14F-4D97-AF65-F5344CB8AC3E}">
        <p14:creationId xmlns:p14="http://schemas.microsoft.com/office/powerpoint/2010/main" val="199280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0911-5AF7-0DDC-210B-70E6CEB37831}"/>
              </a:ext>
            </a:extLst>
          </p:cNvPr>
          <p:cNvSpPr>
            <a:spLocks noGrp="1"/>
          </p:cNvSpPr>
          <p:nvPr>
            <p:ph type="title"/>
          </p:nvPr>
        </p:nvSpPr>
        <p:spPr/>
        <p:txBody>
          <a:bodyPr/>
          <a:lstStyle/>
          <a:p>
            <a:pPr algn="ctr"/>
            <a:r>
              <a:rPr lang="en-US" dirty="0"/>
              <a:t>Gaining Muscle Mass</a:t>
            </a:r>
            <a:br>
              <a:rPr lang="en-US" dirty="0"/>
            </a:br>
            <a:r>
              <a:rPr lang="en-US" sz="2400" i="1" dirty="0"/>
              <a:t>(1 of 2)</a:t>
            </a:r>
          </a:p>
        </p:txBody>
      </p:sp>
      <p:sp>
        <p:nvSpPr>
          <p:cNvPr id="3" name="Content Placeholder 2">
            <a:extLst>
              <a:ext uri="{FF2B5EF4-FFF2-40B4-BE49-F238E27FC236}">
                <a16:creationId xmlns:a16="http://schemas.microsoft.com/office/drawing/2014/main" id="{D1525097-954A-78BE-0761-8542EFA9B82A}"/>
              </a:ext>
            </a:extLst>
          </p:cNvPr>
          <p:cNvSpPr>
            <a:spLocks noGrp="1"/>
          </p:cNvSpPr>
          <p:nvPr>
            <p:ph idx="1"/>
          </p:nvPr>
        </p:nvSpPr>
        <p:spPr/>
        <p:txBody>
          <a:bodyPr vert="horz" lIns="91440" tIns="45720" rIns="91440" bIns="45720" rtlCol="0" anchor="t">
            <a:normAutofit/>
          </a:bodyPr>
          <a:lstStyle/>
          <a:p>
            <a:r>
              <a:rPr lang="en-US" sz="2600" dirty="0">
                <a:cs typeface="Arial"/>
              </a:rPr>
              <a:t>Typically, when someone is trying to gain weight, they are trying to gain more muscle mass.</a:t>
            </a:r>
          </a:p>
          <a:p>
            <a:r>
              <a:rPr lang="en-US" sz="2600" dirty="0">
                <a:cs typeface="Arial"/>
              </a:rPr>
              <a:t>When trying to gain healthy weight, focus on eating more nutrient-dense food and doing more resistance training.</a:t>
            </a:r>
          </a:p>
          <a:p>
            <a:pPr lvl="1"/>
            <a:r>
              <a:rPr lang="en-US" sz="2600" dirty="0">
                <a:solidFill>
                  <a:schemeClr val="tx1"/>
                </a:solidFill>
                <a:cs typeface="Arial"/>
              </a:rPr>
              <a:t>Eating foods high in sugar or fat does not help because it typically increases body fat.</a:t>
            </a:r>
          </a:p>
          <a:p>
            <a:pPr lvl="1"/>
            <a:r>
              <a:rPr lang="en-US" sz="2600" dirty="0">
                <a:solidFill>
                  <a:schemeClr val="tx1"/>
                </a:solidFill>
                <a:cs typeface="Arial"/>
              </a:rPr>
              <a:t>Eating foods high in protein is not effective either because excess protein is not turned into fat very easily.</a:t>
            </a:r>
          </a:p>
          <a:p>
            <a:pPr marL="457200" lvl="1" indent="0" algn="r">
              <a:buNone/>
            </a:pPr>
            <a:r>
              <a:rPr lang="en-US" sz="1400" i="1" dirty="0">
                <a:solidFill>
                  <a:schemeClr val="tx1"/>
                </a:solidFill>
                <a:latin typeface="Helvetica" pitchFamily="2" charset="0"/>
                <a:cs typeface="Arial"/>
              </a:rPr>
              <a:t>(continued)</a:t>
            </a:r>
          </a:p>
        </p:txBody>
      </p:sp>
    </p:spTree>
    <p:extLst>
      <p:ext uri="{BB962C8B-B14F-4D97-AF65-F5344CB8AC3E}">
        <p14:creationId xmlns:p14="http://schemas.microsoft.com/office/powerpoint/2010/main" val="3440041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EB9D7-06F9-BBAE-1085-9889EEFA7A9D}"/>
              </a:ext>
            </a:extLst>
          </p:cNvPr>
          <p:cNvSpPr>
            <a:spLocks noGrp="1"/>
          </p:cNvSpPr>
          <p:nvPr>
            <p:ph type="title"/>
          </p:nvPr>
        </p:nvSpPr>
        <p:spPr/>
        <p:txBody>
          <a:bodyPr/>
          <a:lstStyle/>
          <a:p>
            <a:pPr algn="ctr"/>
            <a:r>
              <a:rPr lang="en-US" dirty="0"/>
              <a:t>Gaining Muscle Mass</a:t>
            </a:r>
            <a:br>
              <a:rPr lang="en-US" dirty="0"/>
            </a:br>
            <a:r>
              <a:rPr lang="en-US" sz="2400" i="1" dirty="0"/>
              <a:t>(2 of 2)</a:t>
            </a:r>
            <a:endParaRPr lang="en-US" dirty="0"/>
          </a:p>
        </p:txBody>
      </p:sp>
      <p:sp>
        <p:nvSpPr>
          <p:cNvPr id="3" name="Content Placeholder 2">
            <a:extLst>
              <a:ext uri="{FF2B5EF4-FFF2-40B4-BE49-F238E27FC236}">
                <a16:creationId xmlns:a16="http://schemas.microsoft.com/office/drawing/2014/main" id="{503B0999-8097-011F-400C-A36E377F81AC}"/>
              </a:ext>
            </a:extLst>
          </p:cNvPr>
          <p:cNvSpPr>
            <a:spLocks noGrp="1"/>
          </p:cNvSpPr>
          <p:nvPr>
            <p:ph idx="1"/>
          </p:nvPr>
        </p:nvSpPr>
        <p:spPr/>
        <p:txBody>
          <a:bodyPr vert="horz" lIns="91440" tIns="45720" rIns="91440" bIns="45720" rtlCol="0" anchor="t">
            <a:normAutofit/>
          </a:bodyPr>
          <a:lstStyle/>
          <a:p>
            <a:r>
              <a:rPr lang="en-US" dirty="0">
                <a:cs typeface="Arial"/>
              </a:rPr>
              <a:t>Using supplements or steroids for weight gain is not a healthy approach.</a:t>
            </a:r>
          </a:p>
          <a:p>
            <a:r>
              <a:rPr lang="en-US" dirty="0">
                <a:cs typeface="Arial"/>
              </a:rPr>
              <a:t>Anabolic steroids are a class of hormones that can stimulate muscle growth but can also cause the following:</a:t>
            </a:r>
          </a:p>
          <a:p>
            <a:pPr lvl="1"/>
            <a:r>
              <a:rPr lang="en-US" sz="2800" dirty="0">
                <a:solidFill>
                  <a:schemeClr val="tx1"/>
                </a:solidFill>
                <a:cs typeface="Arial"/>
              </a:rPr>
              <a:t>Damage to the cardiovascular system, liver, and kidneys</a:t>
            </a:r>
          </a:p>
          <a:p>
            <a:pPr lvl="1"/>
            <a:r>
              <a:rPr lang="en-US" sz="2800" dirty="0">
                <a:solidFill>
                  <a:schemeClr val="tx1"/>
                </a:solidFill>
                <a:cs typeface="Arial"/>
              </a:rPr>
              <a:t>Severe acne</a:t>
            </a:r>
          </a:p>
          <a:p>
            <a:pPr lvl="1"/>
            <a:r>
              <a:rPr lang="en-US" sz="2800" dirty="0">
                <a:solidFill>
                  <a:schemeClr val="tx1"/>
                </a:solidFill>
                <a:cs typeface="Arial"/>
              </a:rPr>
              <a:t>Hair loss</a:t>
            </a:r>
          </a:p>
          <a:p>
            <a:pPr lvl="1"/>
            <a:r>
              <a:rPr lang="en-US" sz="2800" dirty="0">
                <a:solidFill>
                  <a:schemeClr val="tx1"/>
                </a:solidFill>
                <a:cs typeface="Arial"/>
              </a:rPr>
              <a:t>Mood swings</a:t>
            </a:r>
          </a:p>
        </p:txBody>
      </p:sp>
    </p:spTree>
    <p:extLst>
      <p:ext uri="{BB962C8B-B14F-4D97-AF65-F5344CB8AC3E}">
        <p14:creationId xmlns:p14="http://schemas.microsoft.com/office/powerpoint/2010/main" val="2747604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1BF0D-D722-2DA6-24EC-4B88D00DF71C}"/>
              </a:ext>
            </a:extLst>
          </p:cNvPr>
          <p:cNvSpPr>
            <a:spLocks noGrp="1"/>
          </p:cNvSpPr>
          <p:nvPr>
            <p:ph type="title"/>
          </p:nvPr>
        </p:nvSpPr>
        <p:spPr/>
        <p:txBody>
          <a:bodyPr/>
          <a:lstStyle/>
          <a:p>
            <a:pPr algn="ctr"/>
            <a:r>
              <a:rPr lang="en-US" dirty="0"/>
              <a:t>Healthy Weight Loss</a:t>
            </a:r>
          </a:p>
        </p:txBody>
      </p:sp>
      <p:sp>
        <p:nvSpPr>
          <p:cNvPr id="3" name="Content Placeholder 2">
            <a:extLst>
              <a:ext uri="{FF2B5EF4-FFF2-40B4-BE49-F238E27FC236}">
                <a16:creationId xmlns:a16="http://schemas.microsoft.com/office/drawing/2014/main" id="{B99BE39D-D06D-A30F-2B02-0D95F0DBB999}"/>
              </a:ext>
            </a:extLst>
          </p:cNvPr>
          <p:cNvSpPr>
            <a:spLocks noGrp="1"/>
          </p:cNvSpPr>
          <p:nvPr>
            <p:ph idx="1"/>
          </p:nvPr>
        </p:nvSpPr>
        <p:spPr/>
        <p:txBody>
          <a:bodyPr vert="horz" lIns="91440" tIns="45720" rIns="91440" bIns="45720" rtlCol="0" anchor="t">
            <a:noAutofit/>
          </a:bodyPr>
          <a:lstStyle/>
          <a:p>
            <a:r>
              <a:rPr lang="en-US" sz="2400" dirty="0">
                <a:cs typeface="Arial"/>
              </a:rPr>
              <a:t>There is no easy way to lose weight.</a:t>
            </a:r>
          </a:p>
          <a:p>
            <a:r>
              <a:rPr lang="en-US" sz="2400" dirty="0">
                <a:cs typeface="Arial"/>
              </a:rPr>
              <a:t>A healthy rate of weight loss is between one and two pounds per week. </a:t>
            </a:r>
          </a:p>
          <a:p>
            <a:pPr lvl="1"/>
            <a:r>
              <a:rPr lang="en-US" dirty="0">
                <a:solidFill>
                  <a:schemeClr val="tx1"/>
                </a:solidFill>
                <a:cs typeface="Arial"/>
              </a:rPr>
              <a:t>A person must decrease calories or increase physical activity by 500 to 1,000 extra calories a day.</a:t>
            </a:r>
          </a:p>
          <a:p>
            <a:pPr lvl="1"/>
            <a:r>
              <a:rPr lang="en-US" dirty="0">
                <a:solidFill>
                  <a:schemeClr val="tx1"/>
                </a:solidFill>
                <a:cs typeface="Arial"/>
              </a:rPr>
              <a:t>Most people would need to do 60 to 90 minutes of extra physical activity every day to burn 500 extra calories.</a:t>
            </a:r>
          </a:p>
          <a:p>
            <a:r>
              <a:rPr lang="en-US" sz="2400" dirty="0">
                <a:solidFill>
                  <a:schemeClr val="tx1"/>
                </a:solidFill>
                <a:cs typeface="Arial"/>
              </a:rPr>
              <a:t>A combination of eating the right amount of nutrient-dense foods and increasing physical activity is the healthiest way to lose body fat and weight.</a:t>
            </a:r>
          </a:p>
        </p:txBody>
      </p:sp>
    </p:spTree>
    <p:extLst>
      <p:ext uri="{BB962C8B-B14F-4D97-AF65-F5344CB8AC3E}">
        <p14:creationId xmlns:p14="http://schemas.microsoft.com/office/powerpoint/2010/main" val="3752704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AC84A-ED13-4EA2-B277-C0D9E232BCFA}"/>
              </a:ext>
            </a:extLst>
          </p:cNvPr>
          <p:cNvSpPr>
            <a:spLocks noGrp="1"/>
          </p:cNvSpPr>
          <p:nvPr>
            <p:ph type="title"/>
          </p:nvPr>
        </p:nvSpPr>
        <p:spPr/>
        <p:txBody>
          <a:bodyPr/>
          <a:lstStyle/>
          <a:p>
            <a:pPr algn="ctr"/>
            <a:r>
              <a:rPr lang="en-US" dirty="0"/>
              <a:t>Dangerous Dieting Habits</a:t>
            </a:r>
          </a:p>
        </p:txBody>
      </p:sp>
      <p:sp>
        <p:nvSpPr>
          <p:cNvPr id="3" name="Content Placeholder 2">
            <a:extLst>
              <a:ext uri="{FF2B5EF4-FFF2-40B4-BE49-F238E27FC236}">
                <a16:creationId xmlns:a16="http://schemas.microsoft.com/office/drawing/2014/main" id="{C06D9781-2217-9D50-34E3-E5565F1AFB3B}"/>
              </a:ext>
            </a:extLst>
          </p:cNvPr>
          <p:cNvSpPr>
            <a:spLocks noGrp="1"/>
          </p:cNvSpPr>
          <p:nvPr>
            <p:ph idx="1"/>
          </p:nvPr>
        </p:nvSpPr>
        <p:spPr/>
        <p:txBody>
          <a:bodyPr vert="horz" lIns="91440" tIns="45720" rIns="91440" bIns="45720" rtlCol="0" anchor="t">
            <a:normAutofit/>
          </a:bodyPr>
          <a:lstStyle/>
          <a:p>
            <a:r>
              <a:rPr lang="en-US" dirty="0">
                <a:cs typeface="Arial"/>
              </a:rPr>
              <a:t>People often turn to fad diets and diet pills to lose weight.</a:t>
            </a:r>
          </a:p>
          <a:p>
            <a:r>
              <a:rPr lang="en-US" dirty="0">
                <a:cs typeface="Arial"/>
              </a:rPr>
              <a:t>People who lose weight quickly on these diets and products often gain the weight back quickly as well, which is called weight cycling.</a:t>
            </a:r>
          </a:p>
          <a:p>
            <a:r>
              <a:rPr lang="en-US" dirty="0">
                <a:cs typeface="Arial"/>
              </a:rPr>
              <a:t>From a health perspective, it is often better to carry a few extra pounds than to repeatedly gain and lose weight.</a:t>
            </a:r>
          </a:p>
        </p:txBody>
      </p:sp>
    </p:spTree>
    <p:extLst>
      <p:ext uri="{BB962C8B-B14F-4D97-AF65-F5344CB8AC3E}">
        <p14:creationId xmlns:p14="http://schemas.microsoft.com/office/powerpoint/2010/main" val="1589497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48F33-E2BD-8955-824C-A61E9ACC7D01}"/>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A192B43B-8C04-8EA6-8FE2-DBC18009C941}"/>
              </a:ext>
            </a:extLst>
          </p:cNvPr>
          <p:cNvSpPr>
            <a:spLocks noGrp="1"/>
          </p:cNvSpPr>
          <p:nvPr>
            <p:ph idx="1"/>
          </p:nvPr>
        </p:nvSpPr>
        <p:spPr/>
        <p:txBody>
          <a:bodyPr vert="horz" lIns="91440" tIns="45720" rIns="91440" bIns="45720" rtlCol="0" anchor="t">
            <a:noAutofit/>
          </a:bodyPr>
          <a:lstStyle/>
          <a:p>
            <a:r>
              <a:rPr lang="en-US" dirty="0">
                <a:cs typeface="Arial"/>
              </a:rPr>
              <a:t>Use the Internet to research a weight loss supplement or fad diet trend.</a:t>
            </a:r>
          </a:p>
          <a:p>
            <a:r>
              <a:rPr lang="en-US" dirty="0">
                <a:cs typeface="Arial"/>
              </a:rPr>
              <a:t>Find at least three websites that provide the following information on the product:</a:t>
            </a:r>
          </a:p>
          <a:p>
            <a:pPr lvl="1"/>
            <a:r>
              <a:rPr lang="en-US" sz="2800" dirty="0">
                <a:solidFill>
                  <a:schemeClr val="tx1"/>
                </a:solidFill>
                <a:cs typeface="Arial"/>
              </a:rPr>
              <a:t>What is the name of supplement or diet?</a:t>
            </a:r>
          </a:p>
          <a:p>
            <a:pPr lvl="1"/>
            <a:r>
              <a:rPr lang="en-US" sz="2800" dirty="0">
                <a:solidFill>
                  <a:schemeClr val="tx1"/>
                </a:solidFill>
                <a:cs typeface="Arial"/>
              </a:rPr>
              <a:t>How does it help with weight loss?</a:t>
            </a:r>
          </a:p>
          <a:p>
            <a:pPr lvl="1"/>
            <a:r>
              <a:rPr lang="en-US" sz="2800" dirty="0">
                <a:solidFill>
                  <a:schemeClr val="tx1"/>
                </a:solidFill>
                <a:cs typeface="Arial"/>
              </a:rPr>
              <a:t>Is the information logical and does it make sense?</a:t>
            </a:r>
          </a:p>
          <a:p>
            <a:pPr lvl="1"/>
            <a:r>
              <a:rPr lang="en-US" sz="2800" dirty="0">
                <a:solidFill>
                  <a:schemeClr val="tx1"/>
                </a:solidFill>
                <a:cs typeface="Arial"/>
              </a:rPr>
              <a:t>Is the information consistent across sites?</a:t>
            </a:r>
          </a:p>
          <a:p>
            <a:pPr lvl="1"/>
            <a:r>
              <a:rPr lang="en-US" sz="2800" dirty="0">
                <a:solidFill>
                  <a:schemeClr val="tx1"/>
                </a:solidFill>
                <a:cs typeface="Arial"/>
              </a:rPr>
              <a:t>Is the product safe? What are its risks?</a:t>
            </a:r>
            <a:endParaRPr lang="en-US" dirty="0">
              <a:cs typeface="Arial"/>
            </a:endParaRPr>
          </a:p>
        </p:txBody>
      </p:sp>
    </p:spTree>
    <p:extLst>
      <p:ext uri="{BB962C8B-B14F-4D97-AF65-F5344CB8AC3E}">
        <p14:creationId xmlns:p14="http://schemas.microsoft.com/office/powerpoint/2010/main" val="1631582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Identify five influences on your weight. </a:t>
            </a:r>
          </a:p>
          <a:p>
            <a:pPr>
              <a:buFont typeface="Arial,Sans-Serif" panose="020B0604020202020204" pitchFamily="34" charset="0"/>
            </a:pPr>
            <a:r>
              <a:rPr lang="en-US" dirty="0">
                <a:ea typeface="+mn-lt"/>
                <a:cs typeface="+mn-lt"/>
              </a:rPr>
              <a:t>List them in order from most significant to least significant influence.</a:t>
            </a:r>
            <a:endParaRPr lang="en-US" dirty="0">
              <a:cs typeface="Arial"/>
            </a:endParaRPr>
          </a:p>
          <a:p>
            <a:pPr>
              <a:buFont typeface="Arial,Sans-Serif" panose="020B0604020202020204" pitchFamily="34" charset="0"/>
              <a:buChar char="•"/>
            </a:pPr>
            <a:r>
              <a:rPr lang="en-US" dirty="0">
                <a:cs typeface="Arial"/>
              </a:rPr>
              <a:t>Do you think others experience these same influences in the same way? Explain your response.</a:t>
            </a: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a:bodyPr>
          <a:lstStyle/>
          <a:p>
            <a:r>
              <a:rPr lang="en-US" dirty="0">
                <a:cs typeface="Arial"/>
              </a:rPr>
              <a:t>Explain influences on body weight?</a:t>
            </a:r>
          </a:p>
          <a:p>
            <a:r>
              <a:rPr lang="en-US" dirty="0">
                <a:cs typeface="Arial"/>
              </a:rPr>
              <a:t>Describe what a healthy weight is?</a:t>
            </a:r>
          </a:p>
          <a:p>
            <a:r>
              <a:rPr lang="en-US" dirty="0">
                <a:cs typeface="Arial"/>
              </a:rPr>
              <a:t>Explain healthy ways to lose and gain weight?</a:t>
            </a:r>
          </a:p>
          <a:p>
            <a:r>
              <a:rPr lang="en-US" dirty="0">
                <a:cs typeface="Arial"/>
              </a:rPr>
              <a:t>Explain the risks of fad diets and supplements, including anabolic steroids?</a:t>
            </a:r>
          </a:p>
          <a:p>
            <a:r>
              <a:rPr lang="en-US" dirty="0">
                <a:cs typeface="Arial"/>
              </a:rPr>
              <a:t>Access valid and reliable information about weight-loss supplements?</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02C2C-94E4-20C1-00BA-846BF69392B9}"/>
              </a:ext>
            </a:extLst>
          </p:cNvPr>
          <p:cNvSpPr>
            <a:spLocks noGrp="1"/>
          </p:cNvSpPr>
          <p:nvPr>
            <p:ph type="title"/>
          </p:nvPr>
        </p:nvSpPr>
        <p:spPr/>
        <p:txBody>
          <a:bodyPr/>
          <a:lstStyle/>
          <a:p>
            <a:pPr algn="ctr"/>
            <a:r>
              <a:rPr lang="en-US" dirty="0"/>
              <a:t>Why Is Weight Important?</a:t>
            </a:r>
          </a:p>
        </p:txBody>
      </p:sp>
      <p:sp>
        <p:nvSpPr>
          <p:cNvPr id="3" name="Content Placeholder 2">
            <a:extLst>
              <a:ext uri="{FF2B5EF4-FFF2-40B4-BE49-F238E27FC236}">
                <a16:creationId xmlns:a16="http://schemas.microsoft.com/office/drawing/2014/main" id="{C7EB8587-9210-38B4-27CD-C1B815DCB617}"/>
              </a:ext>
            </a:extLst>
          </p:cNvPr>
          <p:cNvSpPr>
            <a:spLocks noGrp="1"/>
          </p:cNvSpPr>
          <p:nvPr>
            <p:ph idx="1"/>
          </p:nvPr>
        </p:nvSpPr>
        <p:spPr/>
        <p:txBody>
          <a:bodyPr vert="horz" lIns="91440" tIns="45720" rIns="91440" bIns="45720" rtlCol="0" anchor="t">
            <a:normAutofit/>
          </a:bodyPr>
          <a:lstStyle/>
          <a:p>
            <a:r>
              <a:rPr lang="en-US" dirty="0">
                <a:cs typeface="Arial"/>
              </a:rPr>
              <a:t>Obesity is </a:t>
            </a:r>
            <a:r>
              <a:rPr lang="en-US" dirty="0">
                <a:solidFill>
                  <a:srgbClr val="404000"/>
                </a:solidFill>
                <a:cs typeface="Arial"/>
              </a:rPr>
              <a:t>linked to increased risk for a variety of diseases, including type 2 diabetes, coronary heart disease, and some cancers.</a:t>
            </a:r>
            <a:endParaRPr lang="en-US" dirty="0"/>
          </a:p>
          <a:p>
            <a:r>
              <a:rPr lang="en-US" dirty="0">
                <a:solidFill>
                  <a:srgbClr val="404000"/>
                </a:solidFill>
                <a:cs typeface="Arial"/>
              </a:rPr>
              <a:t>Weight can be influenced by genetics, the environment, and behaviors.</a:t>
            </a:r>
          </a:p>
          <a:p>
            <a:r>
              <a:rPr lang="en-US" dirty="0">
                <a:solidFill>
                  <a:srgbClr val="404000"/>
                </a:solidFill>
                <a:cs typeface="Arial"/>
              </a:rPr>
              <a:t>However, weight is not the whole story. People who are physically active are generally healthier than those who aren’t, regardless of weight.</a:t>
            </a:r>
          </a:p>
        </p:txBody>
      </p:sp>
    </p:spTree>
    <p:extLst>
      <p:ext uri="{BB962C8B-B14F-4D97-AF65-F5344CB8AC3E}">
        <p14:creationId xmlns:p14="http://schemas.microsoft.com/office/powerpoint/2010/main" val="191315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816A7-D9C6-4C72-1242-8AB6E342C503}"/>
              </a:ext>
            </a:extLst>
          </p:cNvPr>
          <p:cNvSpPr>
            <a:spLocks noGrp="1"/>
          </p:cNvSpPr>
          <p:nvPr>
            <p:ph type="title"/>
          </p:nvPr>
        </p:nvSpPr>
        <p:spPr/>
        <p:txBody>
          <a:bodyPr/>
          <a:lstStyle/>
          <a:p>
            <a:pPr algn="ctr"/>
            <a:r>
              <a:rPr lang="en-US" dirty="0"/>
              <a:t>What Is Body Composition?</a:t>
            </a:r>
          </a:p>
        </p:txBody>
      </p:sp>
      <p:sp>
        <p:nvSpPr>
          <p:cNvPr id="3" name="Content Placeholder 2">
            <a:extLst>
              <a:ext uri="{FF2B5EF4-FFF2-40B4-BE49-F238E27FC236}">
                <a16:creationId xmlns:a16="http://schemas.microsoft.com/office/drawing/2014/main" id="{36AF4159-8467-3395-7A89-0743314C9613}"/>
              </a:ext>
            </a:extLst>
          </p:cNvPr>
          <p:cNvSpPr>
            <a:spLocks noGrp="1"/>
          </p:cNvSpPr>
          <p:nvPr>
            <p:ph idx="1"/>
          </p:nvPr>
        </p:nvSpPr>
        <p:spPr/>
        <p:txBody>
          <a:bodyPr vert="horz" lIns="91440" tIns="45720" rIns="91440" bIns="45720" rtlCol="0" anchor="t">
            <a:noAutofit/>
          </a:bodyPr>
          <a:lstStyle/>
          <a:p>
            <a:r>
              <a:rPr lang="en-US" b="1" dirty="0">
                <a:cs typeface="Arial"/>
              </a:rPr>
              <a:t>Body composition</a:t>
            </a:r>
            <a:r>
              <a:rPr lang="en-US" dirty="0">
                <a:cs typeface="Arial"/>
              </a:rPr>
              <a:t> refers to the ratio of lean (muscle) tissue to fat tissue in your body. </a:t>
            </a:r>
          </a:p>
          <a:p>
            <a:r>
              <a:rPr lang="en-US" dirty="0">
                <a:cs typeface="Arial"/>
              </a:rPr>
              <a:t>A person with more lean tissue and less fat tissue is generally at lower risk for most diseases.</a:t>
            </a:r>
            <a:endParaRPr lang="en-US" dirty="0"/>
          </a:p>
          <a:p>
            <a:r>
              <a:rPr lang="en-US" dirty="0">
                <a:cs typeface="Arial"/>
              </a:rPr>
              <a:t>This is true even if the person’s weight is higher than average.</a:t>
            </a:r>
          </a:p>
          <a:p>
            <a:r>
              <a:rPr lang="en-US" b="1" dirty="0">
                <a:cs typeface="Arial"/>
              </a:rPr>
              <a:t>Fat distribution</a:t>
            </a:r>
            <a:r>
              <a:rPr lang="en-US" dirty="0">
                <a:cs typeface="Arial"/>
              </a:rPr>
              <a:t> also plays a role.</a:t>
            </a:r>
          </a:p>
          <a:p>
            <a:pPr lvl="1"/>
            <a:r>
              <a:rPr lang="en-US" sz="2800" dirty="0">
                <a:solidFill>
                  <a:schemeClr val="tx1"/>
                </a:solidFill>
                <a:cs typeface="Arial"/>
              </a:rPr>
              <a:t>Abdominal fat, or fat around the waist, is the most dangerous kind to have.</a:t>
            </a:r>
          </a:p>
        </p:txBody>
      </p:sp>
    </p:spTree>
    <p:extLst>
      <p:ext uri="{BB962C8B-B14F-4D97-AF65-F5344CB8AC3E}">
        <p14:creationId xmlns:p14="http://schemas.microsoft.com/office/powerpoint/2010/main" val="1651353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FD2D7-974A-DA15-0EA9-32494F1A33CC}"/>
              </a:ext>
            </a:extLst>
          </p:cNvPr>
          <p:cNvSpPr>
            <a:spLocks noGrp="1"/>
          </p:cNvSpPr>
          <p:nvPr>
            <p:ph type="title"/>
          </p:nvPr>
        </p:nvSpPr>
        <p:spPr/>
        <p:txBody>
          <a:bodyPr/>
          <a:lstStyle/>
          <a:p>
            <a:pPr algn="ctr"/>
            <a:r>
              <a:rPr lang="en-US" dirty="0"/>
              <a:t>Body Fat Distribution</a:t>
            </a:r>
          </a:p>
        </p:txBody>
      </p:sp>
      <p:pic>
        <p:nvPicPr>
          <p:cNvPr id="5" name="Content Placeholder 4" descr="Drawing shows a man who has a lot of body fat in the waist and abdomen and a woman who has a lot of body fat below the waist, in the hips and thighs">
            <a:extLst>
              <a:ext uri="{FF2B5EF4-FFF2-40B4-BE49-F238E27FC236}">
                <a16:creationId xmlns:a16="http://schemas.microsoft.com/office/drawing/2014/main" id="{A723398B-E414-2106-BFC2-8617656A5FB1}"/>
              </a:ext>
            </a:extLst>
          </p:cNvPr>
          <p:cNvPicPr>
            <a:picLocks noGrp="1" noChangeAspect="1"/>
          </p:cNvPicPr>
          <p:nvPr>
            <p:ph idx="1"/>
          </p:nvPr>
        </p:nvPicPr>
        <p:blipFill>
          <a:blip r:embed="rId3"/>
          <a:stretch>
            <a:fillRect/>
          </a:stretch>
        </p:blipFill>
        <p:spPr>
          <a:xfrm>
            <a:off x="2594464" y="1690689"/>
            <a:ext cx="3955072" cy="3829114"/>
          </a:xfrm>
        </p:spPr>
      </p:pic>
    </p:spTree>
    <p:extLst>
      <p:ext uri="{BB962C8B-B14F-4D97-AF65-F5344CB8AC3E}">
        <p14:creationId xmlns:p14="http://schemas.microsoft.com/office/powerpoint/2010/main" val="3489555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C2356-68B3-F0C6-F65B-E64CF09AA3CA}"/>
              </a:ext>
            </a:extLst>
          </p:cNvPr>
          <p:cNvSpPr>
            <a:spLocks noGrp="1"/>
          </p:cNvSpPr>
          <p:nvPr>
            <p:ph type="title"/>
          </p:nvPr>
        </p:nvSpPr>
        <p:spPr/>
        <p:txBody>
          <a:bodyPr>
            <a:normAutofit/>
          </a:bodyPr>
          <a:lstStyle/>
          <a:p>
            <a:pPr algn="ctr"/>
            <a:r>
              <a:rPr lang="en-US" sz="3600" dirty="0"/>
              <a:t>Measuring Body Composition </a:t>
            </a:r>
            <a:br>
              <a:rPr lang="en-US" sz="3600" dirty="0"/>
            </a:br>
            <a:r>
              <a:rPr lang="en-US" sz="3600" dirty="0"/>
              <a:t>and Fat Distribution</a:t>
            </a:r>
          </a:p>
        </p:txBody>
      </p:sp>
      <p:graphicFrame>
        <p:nvGraphicFramePr>
          <p:cNvPr id="4" name="Table 4">
            <a:extLst>
              <a:ext uri="{FF2B5EF4-FFF2-40B4-BE49-F238E27FC236}">
                <a16:creationId xmlns:a16="http://schemas.microsoft.com/office/drawing/2014/main" id="{E3B31457-5914-40B9-8FD3-FA2E34CFB788}"/>
              </a:ext>
            </a:extLst>
          </p:cNvPr>
          <p:cNvGraphicFramePr>
            <a:graphicFrameLocks noGrp="1"/>
          </p:cNvGraphicFramePr>
          <p:nvPr>
            <p:ph idx="1"/>
            <p:extLst>
              <p:ext uri="{D42A27DB-BD31-4B8C-83A1-F6EECF244321}">
                <p14:modId xmlns:p14="http://schemas.microsoft.com/office/powerpoint/2010/main" val="2306970742"/>
              </p:ext>
            </p:extLst>
          </p:nvPr>
        </p:nvGraphicFramePr>
        <p:xfrm>
          <a:off x="628650" y="1825625"/>
          <a:ext cx="7886700" cy="4856480"/>
        </p:xfrm>
        <a:graphic>
          <a:graphicData uri="http://schemas.openxmlformats.org/drawingml/2006/table">
            <a:tbl>
              <a:tblPr firstRow="1" bandRow="1">
                <a:tableStyleId>{5C22544A-7EE6-4342-B048-85BDC9FD1C3A}</a:tableStyleId>
              </a:tblPr>
              <a:tblGrid>
                <a:gridCol w="2594841">
                  <a:extLst>
                    <a:ext uri="{9D8B030D-6E8A-4147-A177-3AD203B41FA5}">
                      <a16:colId xmlns:a16="http://schemas.microsoft.com/office/drawing/2014/main" val="143513702"/>
                    </a:ext>
                  </a:extLst>
                </a:gridCol>
                <a:gridCol w="5291859">
                  <a:extLst>
                    <a:ext uri="{9D8B030D-6E8A-4147-A177-3AD203B41FA5}">
                      <a16:colId xmlns:a16="http://schemas.microsoft.com/office/drawing/2014/main" val="645200376"/>
                    </a:ext>
                  </a:extLst>
                </a:gridCol>
              </a:tblGrid>
              <a:tr h="370840">
                <a:tc>
                  <a:txBody>
                    <a:bodyPr/>
                    <a:lstStyle/>
                    <a:p>
                      <a:r>
                        <a:rPr lang="en-US" dirty="0"/>
                        <a:t>Technique</a:t>
                      </a:r>
                    </a:p>
                  </a:txBody>
                  <a:tcPr/>
                </a:tc>
                <a:tc>
                  <a:txBody>
                    <a:bodyPr/>
                    <a:lstStyle/>
                    <a:p>
                      <a:r>
                        <a:rPr lang="en-US" dirty="0"/>
                        <a:t>Description</a:t>
                      </a:r>
                    </a:p>
                  </a:txBody>
                  <a:tcPr/>
                </a:tc>
                <a:extLst>
                  <a:ext uri="{0D108BD9-81ED-4DB2-BD59-A6C34878D82A}">
                    <a16:rowId xmlns:a16="http://schemas.microsoft.com/office/drawing/2014/main" val="3262192019"/>
                  </a:ext>
                </a:extLst>
              </a:tr>
              <a:tr h="370840">
                <a:tc>
                  <a:txBody>
                    <a:bodyPr/>
                    <a:lstStyle/>
                    <a:p>
                      <a:r>
                        <a:rPr lang="en-US" dirty="0"/>
                        <a:t>Skinfold calipers</a:t>
                      </a:r>
                    </a:p>
                  </a:txBody>
                  <a:tcPr/>
                </a:tc>
                <a:tc>
                  <a:txBody>
                    <a:bodyPr/>
                    <a:lstStyle/>
                    <a:p>
                      <a:r>
                        <a:rPr lang="en-US" dirty="0"/>
                        <a:t>Fat just below the skin is pinched and measured.</a:t>
                      </a:r>
                    </a:p>
                  </a:txBody>
                  <a:tcPr/>
                </a:tc>
                <a:extLst>
                  <a:ext uri="{0D108BD9-81ED-4DB2-BD59-A6C34878D82A}">
                    <a16:rowId xmlns:a16="http://schemas.microsoft.com/office/drawing/2014/main" val="2118297163"/>
                  </a:ext>
                </a:extLst>
              </a:tr>
              <a:tr h="370840">
                <a:tc>
                  <a:txBody>
                    <a:bodyPr/>
                    <a:lstStyle/>
                    <a:p>
                      <a:r>
                        <a:rPr lang="en-US" dirty="0"/>
                        <a:t>Bioelectrical impedance (BIA)</a:t>
                      </a:r>
                    </a:p>
                  </a:txBody>
                  <a:tcPr/>
                </a:tc>
                <a:tc>
                  <a:txBody>
                    <a:bodyPr/>
                    <a:lstStyle/>
                    <a:p>
                      <a:r>
                        <a:rPr lang="en-US" sz="1800" b="0" i="0" u="none" strike="noStrike" kern="1200" baseline="0" dirty="0">
                          <a:solidFill>
                            <a:schemeClr val="dk1"/>
                          </a:solidFill>
                          <a:latin typeface="+mn-lt"/>
                          <a:ea typeface="+mn-ea"/>
                          <a:cs typeface="+mn-cs"/>
                        </a:rPr>
                        <a:t>A small current is sent through the body, and the amount of water and lean tissue is estimated from the speed of the current. Handheld devices, body composition scales, and traditional electrode versions exist. </a:t>
                      </a:r>
                      <a:endParaRPr lang="en-US" dirty="0"/>
                    </a:p>
                  </a:txBody>
                  <a:tcPr/>
                </a:tc>
                <a:extLst>
                  <a:ext uri="{0D108BD9-81ED-4DB2-BD59-A6C34878D82A}">
                    <a16:rowId xmlns:a16="http://schemas.microsoft.com/office/drawing/2014/main" val="2390566294"/>
                  </a:ext>
                </a:extLst>
              </a:tr>
              <a:tr h="370840">
                <a:tc>
                  <a:txBody>
                    <a:bodyPr/>
                    <a:lstStyle/>
                    <a:p>
                      <a:r>
                        <a:rPr lang="en-US" dirty="0"/>
                        <a:t>Underwater weighing</a:t>
                      </a:r>
                    </a:p>
                  </a:txBody>
                  <a:tcPr/>
                </a:tc>
                <a:tc>
                  <a:txBody>
                    <a:bodyPr/>
                    <a:lstStyle/>
                    <a:p>
                      <a:r>
                        <a:rPr lang="en-US" sz="1800" b="0" i="0" u="none" strike="noStrike" kern="1200" baseline="0" dirty="0">
                          <a:solidFill>
                            <a:schemeClr val="dk1"/>
                          </a:solidFill>
                          <a:latin typeface="+mn-lt"/>
                          <a:ea typeface="+mn-ea"/>
                          <a:cs typeface="+mn-cs"/>
                        </a:rPr>
                        <a:t>A person is weighed while under water. The volume of the body and the underwater weight of the body are used to estimate the amount of fat tissue in the body. </a:t>
                      </a:r>
                      <a:endParaRPr lang="en-US" dirty="0"/>
                    </a:p>
                  </a:txBody>
                  <a:tcPr/>
                </a:tc>
                <a:extLst>
                  <a:ext uri="{0D108BD9-81ED-4DB2-BD59-A6C34878D82A}">
                    <a16:rowId xmlns:a16="http://schemas.microsoft.com/office/drawing/2014/main" val="3001431906"/>
                  </a:ext>
                </a:extLst>
              </a:tr>
              <a:tr h="370840">
                <a:tc>
                  <a:txBody>
                    <a:bodyPr/>
                    <a:lstStyle/>
                    <a:p>
                      <a:r>
                        <a:rPr lang="en-US" dirty="0"/>
                        <a:t>Waist-to-hip ratio</a:t>
                      </a:r>
                    </a:p>
                  </a:txBody>
                  <a:tcPr/>
                </a:tc>
                <a:tc>
                  <a:txBody>
                    <a:bodyPr/>
                    <a:lstStyle/>
                    <a:p>
                      <a:r>
                        <a:rPr lang="en-US" sz="1800" b="0" i="0" u="none" strike="noStrike" kern="1200" baseline="0" dirty="0">
                          <a:solidFill>
                            <a:schemeClr val="dk1"/>
                          </a:solidFill>
                          <a:latin typeface="+mn-lt"/>
                          <a:ea typeface="+mn-ea"/>
                          <a:cs typeface="+mn-cs"/>
                        </a:rPr>
                        <a:t>The waist is measured at the narrowest point and the hips are measured at the widest point. The waist measure is divided by the hip measure. A number under 0.80 for females and 0.95 for males is considered healthy. </a:t>
                      </a:r>
                      <a:endParaRPr lang="en-US" dirty="0"/>
                    </a:p>
                  </a:txBody>
                  <a:tcPr/>
                </a:tc>
                <a:extLst>
                  <a:ext uri="{0D108BD9-81ED-4DB2-BD59-A6C34878D82A}">
                    <a16:rowId xmlns:a16="http://schemas.microsoft.com/office/drawing/2014/main" val="3851011200"/>
                  </a:ext>
                </a:extLst>
              </a:tr>
            </a:tbl>
          </a:graphicData>
        </a:graphic>
      </p:graphicFrame>
    </p:spTree>
    <p:extLst>
      <p:ext uri="{BB962C8B-B14F-4D97-AF65-F5344CB8AC3E}">
        <p14:creationId xmlns:p14="http://schemas.microsoft.com/office/powerpoint/2010/main" val="3650870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6C14E-F502-7343-3831-9B3C3D1F1462}"/>
              </a:ext>
            </a:extLst>
          </p:cNvPr>
          <p:cNvSpPr>
            <a:spLocks noGrp="1"/>
          </p:cNvSpPr>
          <p:nvPr>
            <p:ph type="title"/>
          </p:nvPr>
        </p:nvSpPr>
        <p:spPr/>
        <p:txBody>
          <a:bodyPr/>
          <a:lstStyle/>
          <a:p>
            <a:pPr algn="ctr"/>
            <a:r>
              <a:rPr lang="en-US" dirty="0"/>
              <a:t>What Is a Healthy</a:t>
            </a:r>
            <a:br>
              <a:rPr lang="en-US" dirty="0"/>
            </a:br>
            <a:r>
              <a:rPr lang="en-US" dirty="0"/>
              <a:t>Weight for Me?</a:t>
            </a:r>
          </a:p>
        </p:txBody>
      </p:sp>
      <p:sp>
        <p:nvSpPr>
          <p:cNvPr id="3" name="Content Placeholder 2">
            <a:extLst>
              <a:ext uri="{FF2B5EF4-FFF2-40B4-BE49-F238E27FC236}">
                <a16:creationId xmlns:a16="http://schemas.microsoft.com/office/drawing/2014/main" id="{0AA078E3-6BB0-3E07-0956-9033518C94FD}"/>
              </a:ext>
            </a:extLst>
          </p:cNvPr>
          <p:cNvSpPr>
            <a:spLocks noGrp="1"/>
          </p:cNvSpPr>
          <p:nvPr>
            <p:ph idx="1"/>
          </p:nvPr>
        </p:nvSpPr>
        <p:spPr/>
        <p:txBody>
          <a:bodyPr vert="horz" lIns="91440" tIns="45720" rIns="91440" bIns="45720" rtlCol="0" anchor="t">
            <a:normAutofit/>
          </a:bodyPr>
          <a:lstStyle/>
          <a:p>
            <a:r>
              <a:rPr lang="en-US" dirty="0">
                <a:cs typeface="Arial"/>
              </a:rPr>
              <a:t>Human beings come in all shapes and sizes, and we are all genetically different.</a:t>
            </a:r>
          </a:p>
          <a:p>
            <a:r>
              <a:rPr lang="en-US" dirty="0">
                <a:cs typeface="Arial"/>
              </a:rPr>
              <a:t>Being underweight or overweight does not automatically mean you have a disease or have done something wrong.</a:t>
            </a:r>
          </a:p>
          <a:p>
            <a:r>
              <a:rPr lang="en-US" dirty="0">
                <a:solidFill>
                  <a:srgbClr val="404000"/>
                </a:solidFill>
                <a:cs typeface="Arial"/>
              </a:rPr>
              <a:t>A </a:t>
            </a:r>
            <a:r>
              <a:rPr lang="en-US" b="1" dirty="0">
                <a:solidFill>
                  <a:srgbClr val="404000"/>
                </a:solidFill>
                <a:cs typeface="Arial"/>
              </a:rPr>
              <a:t>healthy weight</a:t>
            </a:r>
            <a:r>
              <a:rPr lang="en-US" dirty="0">
                <a:solidFill>
                  <a:srgbClr val="404000"/>
                </a:solidFill>
                <a:cs typeface="Arial"/>
              </a:rPr>
              <a:t> is a weight that you are comfortable with and that you can maintain by following basic nutrition and physical activity guidelines. </a:t>
            </a:r>
          </a:p>
        </p:txBody>
      </p:sp>
    </p:spTree>
    <p:extLst>
      <p:ext uri="{BB962C8B-B14F-4D97-AF65-F5344CB8AC3E}">
        <p14:creationId xmlns:p14="http://schemas.microsoft.com/office/powerpoint/2010/main" val="414553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A1D47-AE4E-B83D-F22E-54D5D831F994}"/>
              </a:ext>
            </a:extLst>
          </p:cNvPr>
          <p:cNvSpPr>
            <a:spLocks noGrp="1"/>
          </p:cNvSpPr>
          <p:nvPr>
            <p:ph type="title"/>
          </p:nvPr>
        </p:nvSpPr>
        <p:spPr/>
        <p:txBody>
          <a:bodyPr>
            <a:normAutofit/>
          </a:bodyPr>
          <a:lstStyle/>
          <a:p>
            <a:pPr algn="ctr"/>
            <a:r>
              <a:rPr lang="en-US" dirty="0"/>
              <a:t>Losing</a:t>
            </a:r>
            <a:br>
              <a:rPr lang="en-US" dirty="0"/>
            </a:br>
            <a:r>
              <a:rPr lang="en-US" dirty="0"/>
              <a:t>and Gaining Weight</a:t>
            </a:r>
          </a:p>
        </p:txBody>
      </p:sp>
      <p:sp>
        <p:nvSpPr>
          <p:cNvPr id="3" name="Content Placeholder 2">
            <a:extLst>
              <a:ext uri="{FF2B5EF4-FFF2-40B4-BE49-F238E27FC236}">
                <a16:creationId xmlns:a16="http://schemas.microsoft.com/office/drawing/2014/main" id="{9B0EC48C-BF7A-C965-EA13-37EDDEC3D3BB}"/>
              </a:ext>
            </a:extLst>
          </p:cNvPr>
          <p:cNvSpPr>
            <a:spLocks noGrp="1"/>
          </p:cNvSpPr>
          <p:nvPr>
            <p:ph idx="1"/>
          </p:nvPr>
        </p:nvSpPr>
        <p:spPr/>
        <p:txBody>
          <a:bodyPr vert="horz" lIns="91440" tIns="45720" rIns="91440" bIns="45720" rtlCol="0" anchor="t">
            <a:normAutofit/>
          </a:bodyPr>
          <a:lstStyle/>
          <a:p>
            <a:r>
              <a:rPr lang="en-US" dirty="0">
                <a:cs typeface="Arial"/>
              </a:rPr>
              <a:t>There are safe ways and unsafe ways to lose or gain weight.</a:t>
            </a:r>
          </a:p>
          <a:p>
            <a:r>
              <a:rPr lang="en-US" dirty="0">
                <a:cs typeface="Arial"/>
              </a:rPr>
              <a:t>As a teenager, you should consult with your parents and physician before making any decisions about losing or gaining weight.</a:t>
            </a:r>
          </a:p>
          <a:p>
            <a:r>
              <a:rPr lang="en-US" dirty="0">
                <a:cs typeface="Arial"/>
              </a:rPr>
              <a:t>Since teenage years are a critical time for your body’s growth and maturation, make sure you don’t do anything that might cause long-term health challenges.</a:t>
            </a:r>
          </a:p>
        </p:txBody>
      </p:sp>
    </p:spTree>
    <p:extLst>
      <p:ext uri="{BB962C8B-B14F-4D97-AF65-F5344CB8AC3E}">
        <p14:creationId xmlns:p14="http://schemas.microsoft.com/office/powerpoint/2010/main" val="198417196"/>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TotalTime>
  <Words>936</Words>
  <Application>Microsoft Office PowerPoint</Application>
  <PresentationFormat>On-screen Show (4:3)</PresentationFormat>
  <Paragraphs>76</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Black</vt:lpstr>
      <vt:lpstr>Arial,Sans-Serif</vt:lpstr>
      <vt:lpstr>Calibri</vt:lpstr>
      <vt:lpstr>Helvetica</vt:lpstr>
      <vt:lpstr>Office Theme</vt:lpstr>
      <vt:lpstr>Maintaining a Healthy Weight</vt:lpstr>
      <vt:lpstr>Write About It</vt:lpstr>
      <vt:lpstr>Can you . . .  </vt:lpstr>
      <vt:lpstr>Why Is Weight Important?</vt:lpstr>
      <vt:lpstr>What Is Body Composition?</vt:lpstr>
      <vt:lpstr>Body Fat Distribution</vt:lpstr>
      <vt:lpstr>Measuring Body Composition  and Fat Distribution</vt:lpstr>
      <vt:lpstr>What Is a Healthy Weight for Me?</vt:lpstr>
      <vt:lpstr>Losing and Gaining Weight</vt:lpstr>
      <vt:lpstr>Gaining Muscle Mass (1 of 2)</vt:lpstr>
      <vt:lpstr>Gaining Muscle Mass (2 of 2)</vt:lpstr>
      <vt:lpstr>Healthy Weight Loss</vt:lpstr>
      <vt:lpstr>Dangerous Dieting Habits</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Good Nutrition</dc:title>
  <dc:creator>Human Kinetics</dc:creator>
  <cp:lastModifiedBy>Melissa Feld</cp:lastModifiedBy>
  <cp:revision>641</cp:revision>
  <dcterms:created xsi:type="dcterms:W3CDTF">2020-04-29T19:38:00Z</dcterms:created>
  <dcterms:modified xsi:type="dcterms:W3CDTF">2023-01-06T16:27:50Z</dcterms:modified>
</cp:coreProperties>
</file>