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7" r:id="rId2"/>
    <p:sldId id="337" r:id="rId3"/>
    <p:sldId id="334" r:id="rId4"/>
    <p:sldId id="338" r:id="rId5"/>
    <p:sldId id="398" r:id="rId6"/>
    <p:sldId id="399" r:id="rId7"/>
    <p:sldId id="403" r:id="rId8"/>
    <p:sldId id="404" r:id="rId9"/>
    <p:sldId id="405" r:id="rId10"/>
    <p:sldId id="410" r:id="rId11"/>
    <p:sldId id="411" r:id="rId12"/>
    <p:sldId id="412" r:id="rId13"/>
    <p:sldId id="413" r:id="rId14"/>
    <p:sldId id="414" r:id="rId15"/>
    <p:sldId id="37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B6EE96-B195-4823-2D63-315C982ED8B7}" v="858" dt="2022-06-03T21:06:15.601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72C600-89A4-66E4-5BFD-E589E861DB3D}" v="266" dt="2022-05-25T14:37:38.660"/>
    <p1510:client id="{26941114-D38A-1227-B2B6-3BB478BE53DB}" v="1596" dt="2022-06-06T15:32:16.869"/>
    <p1510:client id="{2C014A0F-A6D2-4EF3-2C8F-AF0CA36E43A4}" v="1463" dt="2022-06-08T02:46:14.301"/>
    <p1510:client id="{2D03B026-49C4-3631-DFF8-2B8B9771F340}" v="1586" dt="2022-06-02T21:03:50.071"/>
    <p1510:client id="{31A1B2DD-789A-4961-C53E-F99001ED6397}" v="1197" dt="2022-06-04T23:14:19.831"/>
    <p1510:client id="{3DB22E58-4774-91C4-5259-F25492FA8F76}" v="607" dt="2022-06-07T19:50:55.917"/>
    <p1510:client id="{4895E784-049E-6E1A-691B-981009B2B52A}" v="15" dt="2022-05-27T19:37:41.867"/>
    <p1510:client id="{49E0CD5E-5C57-5C4E-1C04-CAE5B489C538}" v="166" dt="2022-05-22T20:55:00.731"/>
    <p1510:client id="{561B6E78-3B36-FB72-E91D-FFC90CBA863C}" v="314" dt="2022-06-04T18:58:31.282"/>
    <p1510:client id="{587EBA0A-19C0-CF3A-5B74-93DBE206831B}" v="1" dt="2022-05-20T20:17:15.799"/>
    <p1510:client id="{639DE897-18E3-51E3-490C-AE62CAE20C1C}" v="2296" dt="2022-06-06T21:55:10.312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907EF992-BEC6-DB62-995A-4783911D4510}" v="1224" dt="2022-05-25T15:40:41.259"/>
    <p1510:client id="{9C223B70-E35A-5C71-963C-F1192BF78C25}" v="1354" dt="2022-06-07T15:45:19.637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95" d="100"/>
          <a:sy n="95" d="100"/>
        </p:scale>
        <p:origin x="158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C9A933A4-CBC3-0A0D-74CB-9F5A9CCC6017}"/>
    <pc:docChg chg="addSld delSld modSld">
      <pc:chgData name="jbarrya10@yahoo.com" userId="S::urn:spo:guest#jbarrya10@yahoo.com::" providerId="AD" clId="Web-{C9A933A4-CBC3-0A0D-74CB-9F5A9CCC6017}" dt="2022-06-08T19:54:19.960" v="730" actId="20577"/>
      <pc:docMkLst>
        <pc:docMk/>
      </pc:docMkLst>
      <pc:sldChg chg="modSp">
        <pc:chgData name="jbarrya10@yahoo.com" userId="S::urn:spo:guest#jbarrya10@yahoo.com::" providerId="AD" clId="Web-{C9A933A4-CBC3-0A0D-74CB-9F5A9CCC6017}" dt="2022-06-08T19:54:19.960" v="730" actId="20577"/>
        <pc:sldMkLst>
          <pc:docMk/>
          <pc:sldMk cId="1631582038" sldId="372"/>
        </pc:sldMkLst>
        <pc:spChg chg="mod">
          <ac:chgData name="jbarrya10@yahoo.com" userId="S::urn:spo:guest#jbarrya10@yahoo.com::" providerId="AD" clId="Web-{C9A933A4-CBC3-0A0D-74CB-9F5A9CCC6017}" dt="2022-06-08T19:54:19.960" v="730" actId="20577"/>
          <ac:spMkLst>
            <pc:docMk/>
            <pc:sldMk cId="1631582038" sldId="372"/>
            <ac:spMk id="3" creationId="{A192B43B-8C04-8EA6-8FE2-DBC18009C941}"/>
          </ac:spMkLst>
        </pc:spChg>
      </pc:sldChg>
      <pc:sldChg chg="del">
        <pc:chgData name="jbarrya10@yahoo.com" userId="S::urn:spo:guest#jbarrya10@yahoo.com::" providerId="AD" clId="Web-{C9A933A4-CBC3-0A0D-74CB-9F5A9CCC6017}" dt="2022-06-08T19:48:51.814" v="561"/>
        <pc:sldMkLst>
          <pc:docMk/>
          <pc:sldMk cId="2747604973" sldId="406"/>
        </pc:sldMkLst>
      </pc:sldChg>
      <pc:sldChg chg="del">
        <pc:chgData name="jbarrya10@yahoo.com" userId="S::urn:spo:guest#jbarrya10@yahoo.com::" providerId="AD" clId="Web-{C9A933A4-CBC3-0A0D-74CB-9F5A9CCC6017}" dt="2022-06-08T19:48:53.033" v="562"/>
        <pc:sldMkLst>
          <pc:docMk/>
          <pc:sldMk cId="3752704784" sldId="407"/>
        </pc:sldMkLst>
      </pc:sldChg>
      <pc:sldChg chg="del">
        <pc:chgData name="jbarrya10@yahoo.com" userId="S::urn:spo:guest#jbarrya10@yahoo.com::" providerId="AD" clId="Web-{C9A933A4-CBC3-0A0D-74CB-9F5A9CCC6017}" dt="2022-06-08T19:48:54.345" v="563"/>
        <pc:sldMkLst>
          <pc:docMk/>
          <pc:sldMk cId="1589497606" sldId="408"/>
        </pc:sldMkLst>
      </pc:sldChg>
      <pc:sldChg chg="modSp new">
        <pc:chgData name="jbarrya10@yahoo.com" userId="S::urn:spo:guest#jbarrya10@yahoo.com::" providerId="AD" clId="Web-{C9A933A4-CBC3-0A0D-74CB-9F5A9CCC6017}" dt="2022-06-08T19:37:21.254" v="235" actId="20577"/>
        <pc:sldMkLst>
          <pc:docMk/>
          <pc:sldMk cId="2068319826" sldId="412"/>
        </pc:sldMkLst>
        <pc:spChg chg="mod">
          <ac:chgData name="jbarrya10@yahoo.com" userId="S::urn:spo:guest#jbarrya10@yahoo.com::" providerId="AD" clId="Web-{C9A933A4-CBC3-0A0D-74CB-9F5A9CCC6017}" dt="2022-06-08T19:32:10.859" v="11" actId="20577"/>
          <ac:spMkLst>
            <pc:docMk/>
            <pc:sldMk cId="2068319826" sldId="412"/>
            <ac:spMk id="2" creationId="{64320F94-A240-88D8-C4D1-2BF946FEE030}"/>
          </ac:spMkLst>
        </pc:spChg>
        <pc:spChg chg="mod">
          <ac:chgData name="jbarrya10@yahoo.com" userId="S::urn:spo:guest#jbarrya10@yahoo.com::" providerId="AD" clId="Web-{C9A933A4-CBC3-0A0D-74CB-9F5A9CCC6017}" dt="2022-06-08T19:37:21.254" v="235" actId="20577"/>
          <ac:spMkLst>
            <pc:docMk/>
            <pc:sldMk cId="2068319826" sldId="412"/>
            <ac:spMk id="3" creationId="{C689EFBA-6063-425A-1E7B-40D062B84623}"/>
          </ac:spMkLst>
        </pc:spChg>
      </pc:sldChg>
      <pc:sldChg chg="modSp new">
        <pc:chgData name="jbarrya10@yahoo.com" userId="S::urn:spo:guest#jbarrya10@yahoo.com::" providerId="AD" clId="Web-{C9A933A4-CBC3-0A0D-74CB-9F5A9CCC6017}" dt="2022-06-08T19:44:47.408" v="434" actId="20577"/>
        <pc:sldMkLst>
          <pc:docMk/>
          <pc:sldMk cId="719687513" sldId="413"/>
        </pc:sldMkLst>
        <pc:spChg chg="mod">
          <ac:chgData name="jbarrya10@yahoo.com" userId="S::urn:spo:guest#jbarrya10@yahoo.com::" providerId="AD" clId="Web-{C9A933A4-CBC3-0A0D-74CB-9F5A9CCC6017}" dt="2022-06-08T19:40:09.265" v="251" actId="20577"/>
          <ac:spMkLst>
            <pc:docMk/>
            <pc:sldMk cId="719687513" sldId="413"/>
            <ac:spMk id="2" creationId="{046F3DBF-6214-B929-29BE-190FD9DAEC89}"/>
          </ac:spMkLst>
        </pc:spChg>
        <pc:spChg chg="mod">
          <ac:chgData name="jbarrya10@yahoo.com" userId="S::urn:spo:guest#jbarrya10@yahoo.com::" providerId="AD" clId="Web-{C9A933A4-CBC3-0A0D-74CB-9F5A9CCC6017}" dt="2022-06-08T19:44:47.408" v="434" actId="20577"/>
          <ac:spMkLst>
            <pc:docMk/>
            <pc:sldMk cId="719687513" sldId="413"/>
            <ac:spMk id="3" creationId="{C6FF1A67-EC57-BC8A-594D-545BF575564D}"/>
          </ac:spMkLst>
        </pc:spChg>
      </pc:sldChg>
      <pc:sldChg chg="modSp new">
        <pc:chgData name="jbarrya10@yahoo.com" userId="S::urn:spo:guest#jbarrya10@yahoo.com::" providerId="AD" clId="Web-{C9A933A4-CBC3-0A0D-74CB-9F5A9CCC6017}" dt="2022-06-08T19:48:41.392" v="560" actId="20577"/>
        <pc:sldMkLst>
          <pc:docMk/>
          <pc:sldMk cId="3019988498" sldId="414"/>
        </pc:sldMkLst>
        <pc:spChg chg="mod">
          <ac:chgData name="jbarrya10@yahoo.com" userId="S::urn:spo:guest#jbarrya10@yahoo.com::" providerId="AD" clId="Web-{C9A933A4-CBC3-0A0D-74CB-9F5A9CCC6017}" dt="2022-06-08T19:46:08.460" v="449" actId="20577"/>
          <ac:spMkLst>
            <pc:docMk/>
            <pc:sldMk cId="3019988498" sldId="414"/>
            <ac:spMk id="2" creationId="{B8DB1B25-D58E-1EBF-2D50-BC51004FA560}"/>
          </ac:spMkLst>
        </pc:spChg>
        <pc:spChg chg="mod">
          <ac:chgData name="jbarrya10@yahoo.com" userId="S::urn:spo:guest#jbarrya10@yahoo.com::" providerId="AD" clId="Web-{C9A933A4-CBC3-0A0D-74CB-9F5A9CCC6017}" dt="2022-06-08T19:48:41.392" v="560" actId="20577"/>
          <ac:spMkLst>
            <pc:docMk/>
            <pc:sldMk cId="3019988498" sldId="414"/>
            <ac:spMk id="3" creationId="{D26530E6-533B-2143-6FB0-723D55466645}"/>
          </ac:spMkLst>
        </pc:spChg>
      </pc:sldChg>
    </pc:docChg>
  </pc:docChgLst>
  <pc:docChgLst>
    <pc:chgData name="jbarrya10@yahoo.com" userId="S::urn:spo:guest#jbarrya10@yahoo.com::" providerId="AD" clId="Web-{B7E12A5C-C342-3B56-A8D4-9E75CBCF67C7}"/>
    <pc:docChg chg="addSld delSld modSld">
      <pc:chgData name="jbarrya10@yahoo.com" userId="S::urn:spo:guest#jbarrya10@yahoo.com::" providerId="AD" clId="Web-{B7E12A5C-C342-3B56-A8D4-9E75CBCF67C7}" dt="2022-06-08T15:57:03.526" v="1760" actId="20577"/>
      <pc:docMkLst>
        <pc:docMk/>
      </pc:docMkLst>
      <pc:sldChg chg="modSp">
        <pc:chgData name="jbarrya10@yahoo.com" userId="S::urn:spo:guest#jbarrya10@yahoo.com::" providerId="AD" clId="Web-{B7E12A5C-C342-3B56-A8D4-9E75CBCF67C7}" dt="2022-06-08T15:09:36.339" v="5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B7E12A5C-C342-3B56-A8D4-9E75CBCF67C7}" dt="2022-06-08T15:09:36.339" v="5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B7E12A5C-C342-3B56-A8D4-9E75CBCF67C7}" dt="2022-06-08T14:57:43.339" v="0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B7E12A5C-C342-3B56-A8D4-9E75CBCF67C7}" dt="2022-06-08T15:13:18.291" v="148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B7E12A5C-C342-3B56-A8D4-9E75CBCF67C7}" dt="2022-06-08T15:13:18.291" v="148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B7E12A5C-C342-3B56-A8D4-9E75CBCF67C7}" dt="2022-06-08T15:11:14.783" v="55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B7E12A5C-C342-3B56-A8D4-9E75CBCF67C7}" dt="2022-06-08T15:11:14.783" v="55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B7E12A5C-C342-3B56-A8D4-9E75CBCF67C7}" dt="2022-06-08T15:17:46.809" v="310" actId="20577"/>
        <pc:sldMkLst>
          <pc:docMk/>
          <pc:sldMk cId="1913150799" sldId="338"/>
        </pc:sldMkLst>
        <pc:spChg chg="mod">
          <ac:chgData name="jbarrya10@yahoo.com" userId="S::urn:spo:guest#jbarrya10@yahoo.com::" providerId="AD" clId="Web-{B7E12A5C-C342-3B56-A8D4-9E75CBCF67C7}" dt="2022-06-08T15:14:28.577" v="154" actId="20577"/>
          <ac:spMkLst>
            <pc:docMk/>
            <pc:sldMk cId="1913150799" sldId="338"/>
            <ac:spMk id="2" creationId="{6CA02C2C-94E4-20C1-00BA-846BF69392B9}"/>
          </ac:spMkLst>
        </pc:spChg>
        <pc:spChg chg="mod">
          <ac:chgData name="jbarrya10@yahoo.com" userId="S::urn:spo:guest#jbarrya10@yahoo.com::" providerId="AD" clId="Web-{B7E12A5C-C342-3B56-A8D4-9E75CBCF67C7}" dt="2022-06-08T15:17:46.809" v="310" actId="20577"/>
          <ac:spMkLst>
            <pc:docMk/>
            <pc:sldMk cId="1913150799" sldId="338"/>
            <ac:spMk id="3" creationId="{C7EB8587-9210-38B4-27CD-C1B815DCB617}"/>
          </ac:spMkLst>
        </pc:spChg>
      </pc:sldChg>
      <pc:sldChg chg="modSp">
        <pc:chgData name="jbarrya10@yahoo.com" userId="S::urn:spo:guest#jbarrya10@yahoo.com::" providerId="AD" clId="Web-{B7E12A5C-C342-3B56-A8D4-9E75CBCF67C7}" dt="2022-06-08T15:23:34.051" v="501" actId="20577"/>
        <pc:sldMkLst>
          <pc:docMk/>
          <pc:sldMk cId="1651353168" sldId="398"/>
        </pc:sldMkLst>
        <pc:spChg chg="mod">
          <ac:chgData name="jbarrya10@yahoo.com" userId="S::urn:spo:guest#jbarrya10@yahoo.com::" providerId="AD" clId="Web-{B7E12A5C-C342-3B56-A8D4-9E75CBCF67C7}" dt="2022-06-08T15:18:13.733" v="319" actId="20577"/>
          <ac:spMkLst>
            <pc:docMk/>
            <pc:sldMk cId="1651353168" sldId="398"/>
            <ac:spMk id="2" creationId="{CF9816A7-D9C6-4C72-1242-8AB6E342C503}"/>
          </ac:spMkLst>
        </pc:spChg>
        <pc:spChg chg="mod">
          <ac:chgData name="jbarrya10@yahoo.com" userId="S::urn:spo:guest#jbarrya10@yahoo.com::" providerId="AD" clId="Web-{B7E12A5C-C342-3B56-A8D4-9E75CBCF67C7}" dt="2022-06-08T15:23:34.051" v="501" actId="20577"/>
          <ac:spMkLst>
            <pc:docMk/>
            <pc:sldMk cId="1651353168" sldId="398"/>
            <ac:spMk id="3" creationId="{36AF4159-8467-3395-7A89-0743314C9613}"/>
          </ac:spMkLst>
        </pc:spChg>
      </pc:sldChg>
      <pc:sldChg chg="modSp">
        <pc:chgData name="jbarrya10@yahoo.com" userId="S::urn:spo:guest#jbarrya10@yahoo.com::" providerId="AD" clId="Web-{B7E12A5C-C342-3B56-A8D4-9E75CBCF67C7}" dt="2022-06-08T15:25:58.341" v="576" actId="20577"/>
        <pc:sldMkLst>
          <pc:docMk/>
          <pc:sldMk cId="3489555152" sldId="399"/>
        </pc:sldMkLst>
        <pc:spChg chg="mod">
          <ac:chgData name="jbarrya10@yahoo.com" userId="S::urn:spo:guest#jbarrya10@yahoo.com::" providerId="AD" clId="Web-{B7E12A5C-C342-3B56-A8D4-9E75CBCF67C7}" dt="2022-06-08T15:24:42.149" v="516" actId="20577"/>
          <ac:spMkLst>
            <pc:docMk/>
            <pc:sldMk cId="3489555152" sldId="399"/>
            <ac:spMk id="2" creationId="{AC8FD2D7-974A-DA15-0EA9-32494F1A33CC}"/>
          </ac:spMkLst>
        </pc:spChg>
        <pc:spChg chg="mod">
          <ac:chgData name="jbarrya10@yahoo.com" userId="S::urn:spo:guest#jbarrya10@yahoo.com::" providerId="AD" clId="Web-{B7E12A5C-C342-3B56-A8D4-9E75CBCF67C7}" dt="2022-06-08T15:25:58.341" v="576" actId="20577"/>
          <ac:spMkLst>
            <pc:docMk/>
            <pc:sldMk cId="3489555152" sldId="399"/>
            <ac:spMk id="3" creationId="{272EB283-7BFE-D820-AF73-CDE7A6313A3A}"/>
          </ac:spMkLst>
        </pc:spChg>
      </pc:sldChg>
      <pc:sldChg chg="del">
        <pc:chgData name="jbarrya10@yahoo.com" userId="S::urn:spo:guest#jbarrya10@yahoo.com::" providerId="AD" clId="Web-{B7E12A5C-C342-3B56-A8D4-9E75CBCF67C7}" dt="2022-06-08T15:26:09.373" v="577"/>
        <pc:sldMkLst>
          <pc:docMk/>
          <pc:sldMk cId="3650870101" sldId="400"/>
        </pc:sldMkLst>
      </pc:sldChg>
      <pc:sldChg chg="modSp">
        <pc:chgData name="jbarrya10@yahoo.com" userId="S::urn:spo:guest#jbarrya10@yahoo.com::" providerId="AD" clId="Web-{B7E12A5C-C342-3B56-A8D4-9E75CBCF67C7}" dt="2022-06-08T15:29:20.495" v="732" actId="20577"/>
        <pc:sldMkLst>
          <pc:docMk/>
          <pc:sldMk cId="4145534502" sldId="403"/>
        </pc:sldMkLst>
        <pc:spChg chg="mod">
          <ac:chgData name="jbarrya10@yahoo.com" userId="S::urn:spo:guest#jbarrya10@yahoo.com::" providerId="AD" clId="Web-{B7E12A5C-C342-3B56-A8D4-9E75CBCF67C7}" dt="2022-06-08T15:26:25.921" v="593" actId="20577"/>
          <ac:spMkLst>
            <pc:docMk/>
            <pc:sldMk cId="4145534502" sldId="403"/>
            <ac:spMk id="2" creationId="{C426C14E-F502-7343-3831-9B3C3D1F1462}"/>
          </ac:spMkLst>
        </pc:spChg>
        <pc:spChg chg="mod">
          <ac:chgData name="jbarrya10@yahoo.com" userId="S::urn:spo:guest#jbarrya10@yahoo.com::" providerId="AD" clId="Web-{B7E12A5C-C342-3B56-A8D4-9E75CBCF67C7}" dt="2022-06-08T15:29:20.495" v="732" actId="20577"/>
          <ac:spMkLst>
            <pc:docMk/>
            <pc:sldMk cId="4145534502" sldId="403"/>
            <ac:spMk id="3" creationId="{0AA078E3-6BB0-3E07-0956-9033518C94FD}"/>
          </ac:spMkLst>
        </pc:spChg>
      </pc:sldChg>
      <pc:sldChg chg="modSp">
        <pc:chgData name="jbarrya10@yahoo.com" userId="S::urn:spo:guest#jbarrya10@yahoo.com::" providerId="AD" clId="Web-{B7E12A5C-C342-3B56-A8D4-9E75CBCF67C7}" dt="2022-06-08T15:36:44.665" v="1055" actId="20577"/>
        <pc:sldMkLst>
          <pc:docMk/>
          <pc:sldMk cId="198417196" sldId="404"/>
        </pc:sldMkLst>
        <pc:spChg chg="mod">
          <ac:chgData name="jbarrya10@yahoo.com" userId="S::urn:spo:guest#jbarrya10@yahoo.com::" providerId="AD" clId="Web-{B7E12A5C-C342-3B56-A8D4-9E75CBCF67C7}" dt="2022-06-08T15:29:54.466" v="741" actId="20577"/>
          <ac:spMkLst>
            <pc:docMk/>
            <pc:sldMk cId="198417196" sldId="404"/>
            <ac:spMk id="2" creationId="{F80A1D47-AE4E-B83D-F22E-54D5D831F994}"/>
          </ac:spMkLst>
        </pc:spChg>
        <pc:spChg chg="mod">
          <ac:chgData name="jbarrya10@yahoo.com" userId="S::urn:spo:guest#jbarrya10@yahoo.com::" providerId="AD" clId="Web-{B7E12A5C-C342-3B56-A8D4-9E75CBCF67C7}" dt="2022-06-08T15:36:44.665" v="1055" actId="20577"/>
          <ac:spMkLst>
            <pc:docMk/>
            <pc:sldMk cId="198417196" sldId="404"/>
            <ac:spMk id="3" creationId="{9B0EC48C-BF7A-C965-EA13-37EDDEC3D3BB}"/>
          </ac:spMkLst>
        </pc:spChg>
      </pc:sldChg>
      <pc:sldChg chg="modSp">
        <pc:chgData name="jbarrya10@yahoo.com" userId="S::urn:spo:guest#jbarrya10@yahoo.com::" providerId="AD" clId="Web-{B7E12A5C-C342-3B56-A8D4-9E75CBCF67C7}" dt="2022-06-08T15:40:35.758" v="1241" actId="20577"/>
        <pc:sldMkLst>
          <pc:docMk/>
          <pc:sldMk cId="3440041535" sldId="405"/>
        </pc:sldMkLst>
        <pc:spChg chg="mod">
          <ac:chgData name="jbarrya10@yahoo.com" userId="S::urn:spo:guest#jbarrya10@yahoo.com::" providerId="AD" clId="Web-{B7E12A5C-C342-3B56-A8D4-9E75CBCF67C7}" dt="2022-06-08T15:35:46.114" v="1051" actId="20577"/>
          <ac:spMkLst>
            <pc:docMk/>
            <pc:sldMk cId="3440041535" sldId="405"/>
            <ac:spMk id="2" creationId="{F8CF0911-5AF7-0DDC-210B-70E6CEB37831}"/>
          </ac:spMkLst>
        </pc:spChg>
        <pc:spChg chg="mod">
          <ac:chgData name="jbarrya10@yahoo.com" userId="S::urn:spo:guest#jbarrya10@yahoo.com::" providerId="AD" clId="Web-{B7E12A5C-C342-3B56-A8D4-9E75CBCF67C7}" dt="2022-06-08T15:40:35.758" v="1241" actId="20577"/>
          <ac:spMkLst>
            <pc:docMk/>
            <pc:sldMk cId="3440041535" sldId="405"/>
            <ac:spMk id="3" creationId="{D1525097-954A-78BE-0761-8542EFA9B82A}"/>
          </ac:spMkLst>
        </pc:spChg>
      </pc:sldChg>
      <pc:sldChg chg="modSp new">
        <pc:chgData name="jbarrya10@yahoo.com" userId="S::urn:spo:guest#jbarrya10@yahoo.com::" providerId="AD" clId="Web-{B7E12A5C-C342-3B56-A8D4-9E75CBCF67C7}" dt="2022-06-08T15:48:18.882" v="1307" actId="20577"/>
        <pc:sldMkLst>
          <pc:docMk/>
          <pc:sldMk cId="1317660902" sldId="409"/>
        </pc:sldMkLst>
        <pc:spChg chg="mod">
          <ac:chgData name="jbarrya10@yahoo.com" userId="S::urn:spo:guest#jbarrya10@yahoo.com::" providerId="AD" clId="Web-{B7E12A5C-C342-3B56-A8D4-9E75CBCF67C7}" dt="2022-06-08T15:47:29.176" v="1277" actId="20577"/>
          <ac:spMkLst>
            <pc:docMk/>
            <pc:sldMk cId="1317660902" sldId="409"/>
            <ac:spMk id="2" creationId="{671C15FE-41F4-DC4C-8631-5CB1A4570D4F}"/>
          </ac:spMkLst>
        </pc:spChg>
        <pc:spChg chg="mod">
          <ac:chgData name="jbarrya10@yahoo.com" userId="S::urn:spo:guest#jbarrya10@yahoo.com::" providerId="AD" clId="Web-{B7E12A5C-C342-3B56-A8D4-9E75CBCF67C7}" dt="2022-06-08T15:48:18.882" v="1307" actId="20577"/>
          <ac:spMkLst>
            <pc:docMk/>
            <pc:sldMk cId="1317660902" sldId="409"/>
            <ac:spMk id="3" creationId="{3488919F-19BB-2E57-E7B6-CC6E12AD2CB8}"/>
          </ac:spMkLst>
        </pc:spChg>
      </pc:sldChg>
      <pc:sldChg chg="modSp new">
        <pc:chgData name="jbarrya10@yahoo.com" userId="S::urn:spo:guest#jbarrya10@yahoo.com::" providerId="AD" clId="Web-{B7E12A5C-C342-3B56-A8D4-9E75CBCF67C7}" dt="2022-06-08T15:52:10.085" v="1486" actId="20577"/>
        <pc:sldMkLst>
          <pc:docMk/>
          <pc:sldMk cId="4284115329" sldId="410"/>
        </pc:sldMkLst>
        <pc:spChg chg="mod">
          <ac:chgData name="jbarrya10@yahoo.com" userId="S::urn:spo:guest#jbarrya10@yahoo.com::" providerId="AD" clId="Web-{B7E12A5C-C342-3B56-A8D4-9E75CBCF67C7}" dt="2022-06-08T15:49:17.449" v="1315" actId="20577"/>
          <ac:spMkLst>
            <pc:docMk/>
            <pc:sldMk cId="4284115329" sldId="410"/>
            <ac:spMk id="2" creationId="{7D86DBD7-62F7-5186-B42D-031893E90121}"/>
          </ac:spMkLst>
        </pc:spChg>
        <pc:spChg chg="mod">
          <ac:chgData name="jbarrya10@yahoo.com" userId="S::urn:spo:guest#jbarrya10@yahoo.com::" providerId="AD" clId="Web-{B7E12A5C-C342-3B56-A8D4-9E75CBCF67C7}" dt="2022-06-08T15:52:10.085" v="1486" actId="20577"/>
          <ac:spMkLst>
            <pc:docMk/>
            <pc:sldMk cId="4284115329" sldId="410"/>
            <ac:spMk id="3" creationId="{7A760E00-D2F9-B91D-37BB-A784B9E4F6EA}"/>
          </ac:spMkLst>
        </pc:spChg>
      </pc:sldChg>
      <pc:sldChg chg="modSp new">
        <pc:chgData name="jbarrya10@yahoo.com" userId="S::urn:spo:guest#jbarrya10@yahoo.com::" providerId="AD" clId="Web-{B7E12A5C-C342-3B56-A8D4-9E75CBCF67C7}" dt="2022-06-08T15:57:03.526" v="1760" actId="20577"/>
        <pc:sldMkLst>
          <pc:docMk/>
          <pc:sldMk cId="68108747" sldId="411"/>
        </pc:sldMkLst>
        <pc:spChg chg="mod">
          <ac:chgData name="jbarrya10@yahoo.com" userId="S::urn:spo:guest#jbarrya10@yahoo.com::" providerId="AD" clId="Web-{B7E12A5C-C342-3B56-A8D4-9E75CBCF67C7}" dt="2022-06-08T15:53:26.277" v="1491" actId="20577"/>
          <ac:spMkLst>
            <pc:docMk/>
            <pc:sldMk cId="68108747" sldId="411"/>
            <ac:spMk id="2" creationId="{A622CB76-1BD7-EBD7-5414-0FAC8DE768C2}"/>
          </ac:spMkLst>
        </pc:spChg>
        <pc:spChg chg="mod">
          <ac:chgData name="jbarrya10@yahoo.com" userId="S::urn:spo:guest#jbarrya10@yahoo.com::" providerId="AD" clId="Web-{B7E12A5C-C342-3B56-A8D4-9E75CBCF67C7}" dt="2022-06-08T15:57:03.526" v="1760" actId="20577"/>
          <ac:spMkLst>
            <pc:docMk/>
            <pc:sldMk cId="68108747" sldId="411"/>
            <ac:spMk id="3" creationId="{7FD4F215-9756-3EA0-D1C6-F362FF31849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Your Body Image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Well: Foundations of High School Health</a:t>
            </a:r>
          </a:p>
          <a:p>
            <a:r>
              <a:rPr lang="en-US" dirty="0"/>
              <a:t>Chapter 5, Lesson 4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6DBD7-62F7-5186-B42D-031893E90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Altering Images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60E00-D2F9-B91D-37BB-A784B9E4F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The images we see in the media and on social media are not only unrealistic but also typically altered digitally to remove imperfections (adjusted waist size, changed facial features, etc.).</a:t>
            </a:r>
          </a:p>
          <a:p>
            <a:r>
              <a:rPr lang="en-US" dirty="0">
                <a:cs typeface="Arial"/>
              </a:rPr>
              <a:t>The people in the photos typically don’t look like their digitally altered image.</a:t>
            </a:r>
          </a:p>
        </p:txBody>
      </p:sp>
    </p:spTree>
    <p:extLst>
      <p:ext uri="{BB962C8B-B14F-4D97-AF65-F5344CB8AC3E}">
        <p14:creationId xmlns:p14="http://schemas.microsoft.com/office/powerpoint/2010/main" val="4284115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2CB76-1BD7-EBD7-5414-0FAC8DE76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Social Media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4F215-9756-3EA0-D1C6-F362FF318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Any time a picture is posted, others can comment on how you look, which can affect your body image.</a:t>
            </a:r>
          </a:p>
          <a:p>
            <a:r>
              <a:rPr lang="en-US" dirty="0">
                <a:cs typeface="Arial"/>
              </a:rPr>
              <a:t>Teens admit to posting only photos that represent their best selves or those that are “thinspirational” (inspiring or celebrating thinness) so that they can get more likes.</a:t>
            </a:r>
          </a:p>
          <a:p>
            <a:r>
              <a:rPr lang="en-US" dirty="0">
                <a:cs typeface="Arial"/>
              </a:rPr>
              <a:t>These behaviors perpetuate expectations about beauty and size, and are a subtle form of weight prejudice.</a:t>
            </a:r>
          </a:p>
        </p:txBody>
      </p:sp>
    </p:spTree>
    <p:extLst>
      <p:ext uri="{BB962C8B-B14F-4D97-AF65-F5344CB8AC3E}">
        <p14:creationId xmlns:p14="http://schemas.microsoft.com/office/powerpoint/2010/main" val="68108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20F94-A240-88D8-C4D1-2BF946FEE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Disordered Eating</a:t>
            </a:r>
            <a:br>
              <a:rPr lang="en-US" dirty="0"/>
            </a:br>
            <a:r>
              <a:rPr lang="en-US" dirty="0"/>
              <a:t>and Eating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9EFBA-6063-425A-1E7B-40D062B84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In all types of eating disorders, people use food to be in control of themselves and their lives.</a:t>
            </a:r>
          </a:p>
          <a:p>
            <a:r>
              <a:rPr lang="en-US" sz="2600" b="1" dirty="0">
                <a:cs typeface="Arial"/>
              </a:rPr>
              <a:t>Disordered eating</a:t>
            </a:r>
            <a:r>
              <a:rPr lang="en-US" sz="2600" dirty="0">
                <a:cs typeface="Arial"/>
              </a:rPr>
              <a:t> includes a range of irregular eating behaviors: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Skipping meals, stress eating, periodic fasting, occasional bingeing, eating only certain foods, avoiding certain categories of foods completely</a:t>
            </a:r>
          </a:p>
          <a:p>
            <a:r>
              <a:rPr lang="en-US" sz="2600" b="1" dirty="0">
                <a:solidFill>
                  <a:schemeClr val="tx1"/>
                </a:solidFill>
                <a:cs typeface="Arial"/>
              </a:rPr>
              <a:t>Eating disorders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 are serious, diagnosable mental illnesses.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Can develop at any time of life, but most commonly among teenagers</a:t>
            </a:r>
          </a:p>
        </p:txBody>
      </p:sp>
    </p:spTree>
    <p:extLst>
      <p:ext uri="{BB962C8B-B14F-4D97-AF65-F5344CB8AC3E}">
        <p14:creationId xmlns:p14="http://schemas.microsoft.com/office/powerpoint/2010/main" val="2068319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F3DBF-6214-B929-29BE-190FD9DAE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Eating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F1A67-EC57-BC8A-594D-545BF5755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cs typeface="Arial"/>
              </a:rPr>
              <a:t>Anorexia: </a:t>
            </a:r>
            <a:r>
              <a:rPr lang="en-US" dirty="0">
                <a:cs typeface="Arial"/>
              </a:rPr>
              <a:t>Restricted eating, bad weight loss</a:t>
            </a:r>
          </a:p>
          <a:p>
            <a:r>
              <a:rPr lang="en-US" b="1" dirty="0">
                <a:cs typeface="Arial"/>
              </a:rPr>
              <a:t>Bulimia:</a:t>
            </a:r>
            <a:r>
              <a:rPr lang="en-US" dirty="0">
                <a:cs typeface="Arial"/>
              </a:rPr>
              <a:t> Binge eating, followed by purging</a:t>
            </a:r>
          </a:p>
          <a:p>
            <a:r>
              <a:rPr lang="en-US" b="1" dirty="0">
                <a:cs typeface="Arial"/>
              </a:rPr>
              <a:t>Avoidant restrictive food intake disorder:</a:t>
            </a:r>
            <a:r>
              <a:rPr lang="en-US" dirty="0">
                <a:cs typeface="Arial"/>
              </a:rPr>
              <a:t> Extreme picky eating, severe limits on foods</a:t>
            </a:r>
          </a:p>
          <a:p>
            <a:r>
              <a:rPr lang="en-US" b="1" dirty="0">
                <a:cs typeface="Arial"/>
              </a:rPr>
              <a:t>Orthorexia:</a:t>
            </a:r>
            <a:r>
              <a:rPr lang="en-US" dirty="0">
                <a:cs typeface="Arial"/>
              </a:rPr>
              <a:t> Obsession with eating healthfully</a:t>
            </a:r>
          </a:p>
          <a:p>
            <a:r>
              <a:rPr lang="en-US" b="1" dirty="0">
                <a:cs typeface="Arial"/>
              </a:rPr>
              <a:t>Binge eating:</a:t>
            </a:r>
            <a:r>
              <a:rPr lang="en-US" dirty="0">
                <a:cs typeface="Arial"/>
              </a:rPr>
              <a:t> Repeated episodes of excessive eating, followed by feelings of shame</a:t>
            </a:r>
          </a:p>
        </p:txBody>
      </p:sp>
    </p:spTree>
    <p:extLst>
      <p:ext uri="{BB962C8B-B14F-4D97-AF65-F5344CB8AC3E}">
        <p14:creationId xmlns:p14="http://schemas.microsoft.com/office/powerpoint/2010/main" val="719687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B1B25-D58E-1EBF-2D50-BC51004FA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Tips for Improving </a:t>
            </a:r>
            <a:br>
              <a:rPr lang="en-US" dirty="0"/>
            </a:br>
            <a:r>
              <a:rPr lang="en-US" dirty="0"/>
              <a:t>Your Body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530E6-533B-2143-6FB0-723D55466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Accept your body. Be less of a critic.</a:t>
            </a:r>
          </a:p>
          <a:p>
            <a:r>
              <a:rPr lang="en-US" dirty="0">
                <a:cs typeface="Arial"/>
              </a:rPr>
              <a:t>Don’t body shame yourself or others.</a:t>
            </a:r>
          </a:p>
          <a:p>
            <a:r>
              <a:rPr lang="en-US" dirty="0">
                <a:cs typeface="Arial"/>
              </a:rPr>
              <a:t>Focus on aspects you like about yourself.</a:t>
            </a:r>
          </a:p>
          <a:p>
            <a:r>
              <a:rPr lang="en-US" dirty="0">
                <a:cs typeface="Arial"/>
              </a:rPr>
              <a:t>Focus on what your body can do, not how your body looks.</a:t>
            </a:r>
          </a:p>
          <a:p>
            <a:r>
              <a:rPr lang="en-US" dirty="0">
                <a:cs typeface="Arial"/>
              </a:rPr>
              <a:t>Be mindful in your body, how it feels and moves.</a:t>
            </a:r>
          </a:p>
          <a:p>
            <a:r>
              <a:rPr lang="en-US" dirty="0">
                <a:cs typeface="Arial"/>
              </a:rPr>
              <a:t>Take care of your body. Eat healthy and stay active.</a:t>
            </a:r>
          </a:p>
        </p:txBody>
      </p:sp>
    </p:spTree>
    <p:extLst>
      <p:ext uri="{BB962C8B-B14F-4D97-AF65-F5344CB8AC3E}">
        <p14:creationId xmlns:p14="http://schemas.microsoft.com/office/powerpoint/2010/main" val="3019988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48F33-E2BD-8955-824C-A61E9ACC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B43B-8C04-8EA6-8FE2-DBC18009C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Conduct a content analysis of your favorite television or social media shows.</a:t>
            </a:r>
          </a:p>
          <a:p>
            <a:r>
              <a:rPr lang="en-US" dirty="0">
                <a:cs typeface="Arial"/>
              </a:rPr>
              <a:t>Keep track of how often people comment positively or negatively about their appearance or the appearance of others.</a:t>
            </a:r>
          </a:p>
          <a:p>
            <a:r>
              <a:rPr lang="en-US" dirty="0">
                <a:cs typeface="Arial"/>
              </a:rPr>
              <a:t>When you’re done, report what percentage of the comments were positive and negative. 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Summarize your observations on social expectations about appearance.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158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How often do you compare yourself to images you see in the media? 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How do you feel when you compare yourself to others?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Explain what body image is?</a:t>
            </a:r>
          </a:p>
          <a:p>
            <a:r>
              <a:rPr lang="en-US" dirty="0">
                <a:cs typeface="Arial"/>
              </a:rPr>
              <a:t>Explain why having a positive body image is important?</a:t>
            </a:r>
          </a:p>
          <a:p>
            <a:r>
              <a:rPr lang="en-US" dirty="0">
                <a:cs typeface="Arial"/>
              </a:rPr>
              <a:t>Compare and contrast common eating disorders?</a:t>
            </a:r>
          </a:p>
          <a:p>
            <a:r>
              <a:rPr lang="en-US" dirty="0">
                <a:cs typeface="Arial"/>
              </a:rPr>
              <a:t>Describe how media, including social media, influence body image?</a:t>
            </a:r>
          </a:p>
          <a:p>
            <a:r>
              <a:rPr lang="en-US" dirty="0">
                <a:cs typeface="Arial"/>
              </a:rPr>
              <a:t>Identify five ways to improve your body image?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2C2C-94E4-20C1-00BA-846BF693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Body Image?</a:t>
            </a:r>
            <a:br>
              <a:rPr lang="en-US" dirty="0"/>
            </a:b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8587-9210-38B4-27CD-C1B815DCB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Your</a:t>
            </a:r>
            <a:r>
              <a:rPr lang="en-US" dirty="0">
                <a:solidFill>
                  <a:srgbClr val="404000"/>
                </a:solidFill>
                <a:cs typeface="Arial"/>
              </a:rPr>
              <a:t> body image includes your thoughts, feelings, and behaviors related to your body size, shape, and appearance.</a:t>
            </a:r>
            <a:endParaRPr lang="en-US" dirty="0">
              <a:cs typeface="Arial"/>
            </a:endParaRP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It is not the image you project to others or how you look.</a:t>
            </a:r>
            <a:endParaRPr lang="en-US" sz="2800" dirty="0"/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It is how you feel about yourself and the way you look.</a:t>
            </a:r>
          </a:p>
          <a:p>
            <a:pPr marL="457200" lvl="1" indent="0" algn="r">
              <a:buNone/>
            </a:pPr>
            <a:r>
              <a:rPr lang="en-US" sz="1400" i="1" dirty="0">
                <a:solidFill>
                  <a:srgbClr val="404000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91315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816A7-D9C6-4C72-1242-8AB6E342C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Body Image?</a:t>
            </a:r>
            <a:br>
              <a:rPr lang="en-US" dirty="0"/>
            </a:b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F4159-8467-3395-7A89-0743314C9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People with a </a:t>
            </a:r>
            <a:r>
              <a:rPr lang="en-US" b="1" dirty="0">
                <a:cs typeface="Arial"/>
              </a:rPr>
              <a:t>negative body image</a:t>
            </a:r>
            <a:r>
              <a:rPr lang="en-US" dirty="0">
                <a:cs typeface="Arial"/>
              </a:rPr>
              <a:t> have a distorted view of their appearance, or they think and feel negatively about how they look. </a:t>
            </a:r>
          </a:p>
          <a:p>
            <a:r>
              <a:rPr lang="en-US" dirty="0">
                <a:cs typeface="Arial"/>
              </a:rPr>
              <a:t>People with a </a:t>
            </a:r>
            <a:r>
              <a:rPr lang="en-US" b="1" dirty="0">
                <a:cs typeface="Arial"/>
              </a:rPr>
              <a:t>positive body image</a:t>
            </a:r>
            <a:r>
              <a:rPr lang="en-US" dirty="0">
                <a:cs typeface="Arial"/>
              </a:rPr>
              <a:t> have a realistic sense of how they look, and they are less likely to believe their character, value, or worth is tied to their appearance.</a:t>
            </a:r>
            <a:endParaRPr lang="en-US" dirty="0">
              <a:solidFill>
                <a:srgbClr val="404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1353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FD2D7-974A-DA15-0EA9-32494F1A3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Benefits of a Positive Body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EB283-7BFE-D820-AF73-CDE7A6313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404000"/>
                </a:solidFill>
                <a:cs typeface="Arial"/>
              </a:rPr>
              <a:t>Good emotional health</a:t>
            </a:r>
            <a:endParaRPr lang="en-US" dirty="0">
              <a:cs typeface="Arial"/>
            </a:endParaRP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Improved self-confidence</a:t>
            </a:r>
          </a:p>
          <a:p>
            <a:r>
              <a:rPr lang="en-US" dirty="0">
                <a:cs typeface="Arial"/>
              </a:rPr>
              <a:t>Improved self-esteem</a:t>
            </a:r>
          </a:p>
          <a:p>
            <a:r>
              <a:rPr lang="en-US" dirty="0">
                <a:cs typeface="Arial"/>
              </a:rPr>
              <a:t>Healthier relationships</a:t>
            </a:r>
          </a:p>
          <a:p>
            <a:r>
              <a:rPr lang="en-US" dirty="0">
                <a:cs typeface="Arial"/>
              </a:rPr>
              <a:t>Healthier habits (exercise, healthy eating)</a:t>
            </a:r>
          </a:p>
        </p:txBody>
      </p:sp>
    </p:spTree>
    <p:extLst>
      <p:ext uri="{BB962C8B-B14F-4D97-AF65-F5344CB8AC3E}">
        <p14:creationId xmlns:p14="http://schemas.microsoft.com/office/powerpoint/2010/main" val="3489555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6C14E-F502-7343-3831-9B3C3D1F1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Negative Body Image and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078E3-6BB0-3E07-0956-9033518C9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Negative body image is associated with many other unhealthy behaviors.</a:t>
            </a:r>
          </a:p>
          <a:p>
            <a:r>
              <a:rPr lang="en-US" dirty="0">
                <a:cs typeface="Arial"/>
              </a:rPr>
              <a:t>People who have a negative body image are more likely to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have low self-esteem,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engage in unhealthy behaviors, and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develop eating disorders.</a:t>
            </a:r>
          </a:p>
        </p:txBody>
      </p:sp>
    </p:spTree>
    <p:extLst>
      <p:ext uri="{BB962C8B-B14F-4D97-AF65-F5344CB8AC3E}">
        <p14:creationId xmlns:p14="http://schemas.microsoft.com/office/powerpoint/2010/main" val="4145534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A1D47-AE4E-B83D-F22E-54D5D83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Weight Prejudice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EC48C-BF7A-C965-EA13-37EDDEC3D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b="1" dirty="0">
                <a:cs typeface="Arial"/>
              </a:rPr>
              <a:t>Weight prejudice</a:t>
            </a:r>
            <a:r>
              <a:rPr lang="en-US" sz="2600" dirty="0">
                <a:cs typeface="Arial"/>
              </a:rPr>
              <a:t> is the presence of negative beliefs, attitudes, and behaviors toward those who appear to be overweight.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It can lead to physical, social, and psychological consequences.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Studies show that overweight people are often stereotyped as lazy, unintelligent, or lacking in self-discipline.</a:t>
            </a:r>
          </a:p>
          <a:p>
            <a:r>
              <a:rPr lang="en-US" sz="2600" dirty="0">
                <a:cs typeface="Arial"/>
              </a:rPr>
              <a:t>People should be seen for their character and not judged on their appearance, including their weight.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98417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F0911-5AF7-0DDC-210B-70E6CEB37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Media Influences</a:t>
            </a:r>
            <a:br>
              <a:rPr lang="en-US" dirty="0"/>
            </a:br>
            <a:r>
              <a:rPr lang="en-US" dirty="0"/>
              <a:t>on Body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25097-954A-78BE-0761-8542EFA9B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It is common for people to compare themselves to media images of models and celebrities and to feel bad when they do.</a:t>
            </a:r>
          </a:p>
          <a:p>
            <a:r>
              <a:rPr lang="en-US" dirty="0">
                <a:cs typeface="Arial"/>
              </a:rPr>
              <a:t>This behavior is called </a:t>
            </a:r>
            <a:r>
              <a:rPr lang="en-US" b="1" dirty="0">
                <a:cs typeface="Arial"/>
              </a:rPr>
              <a:t>social comparison</a:t>
            </a:r>
            <a:r>
              <a:rPr lang="en-US" dirty="0">
                <a:cs typeface="Arial"/>
              </a:rPr>
              <a:t>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The truth is that 95 percent of people lack the genetic traits to look like these models and celebrities.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Social comparison makes us vulnerable to the messages the media are selling us.</a:t>
            </a:r>
            <a:endParaRPr lang="en-US" sz="2800" i="1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0041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818</Words>
  <Application>Microsoft Office PowerPoint</Application>
  <PresentationFormat>On-screen Show (4:3)</PresentationFormat>
  <Paragraphs>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Arial,Sans-Serif</vt:lpstr>
      <vt:lpstr>Calibri</vt:lpstr>
      <vt:lpstr>Helvetica</vt:lpstr>
      <vt:lpstr>Office Theme</vt:lpstr>
      <vt:lpstr>Your Body Image</vt:lpstr>
      <vt:lpstr>Write About It</vt:lpstr>
      <vt:lpstr>Can you . . .  </vt:lpstr>
      <vt:lpstr>What Is Body Image? (1 of 2)</vt:lpstr>
      <vt:lpstr>What Is Body Image? (2 of 2)</vt:lpstr>
      <vt:lpstr>Benefits of a Positive Body Image</vt:lpstr>
      <vt:lpstr>Negative Body Image and Health</vt:lpstr>
      <vt:lpstr>Weight Prejudice</vt:lpstr>
      <vt:lpstr>Media Influences on Body Image</vt:lpstr>
      <vt:lpstr>Altering Images</vt:lpstr>
      <vt:lpstr>Social Media</vt:lpstr>
      <vt:lpstr>Disordered Eating and Eating Disorders</vt:lpstr>
      <vt:lpstr>Common Eating Disorders</vt:lpstr>
      <vt:lpstr>Tips for Improving  Your Body Image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Good Nutrition</dc:title>
  <dc:creator>Human Kinetics</dc:creator>
  <cp:lastModifiedBy>Melissa Feld</cp:lastModifiedBy>
  <cp:revision>1012</cp:revision>
  <dcterms:created xsi:type="dcterms:W3CDTF">2020-04-29T19:38:00Z</dcterms:created>
  <dcterms:modified xsi:type="dcterms:W3CDTF">2023-01-04T15:24:28Z</dcterms:modified>
</cp:coreProperties>
</file>