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7" r:id="rId2"/>
    <p:sldId id="337" r:id="rId3"/>
    <p:sldId id="334" r:id="rId4"/>
    <p:sldId id="338" r:id="rId5"/>
    <p:sldId id="399" r:id="rId6"/>
    <p:sldId id="403" r:id="rId7"/>
    <p:sldId id="404" r:id="rId8"/>
    <p:sldId id="415" r:id="rId9"/>
    <p:sldId id="405" r:id="rId10"/>
    <p:sldId id="409" r:id="rId11"/>
    <p:sldId id="410" r:id="rId12"/>
    <p:sldId id="3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907EF992-BEC6-DB62-995A-4783911D4510}" v="1224" dt="2022-05-25T15:40:41.259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ECEE90A0-661B-EA00-6F10-688E8DA144E2}"/>
    <pc:docChg chg="addSld delSld modSld">
      <pc:chgData name="jbarrya10@yahoo.com" userId="S::urn:spo:guest#jbarrya10@yahoo.com::" providerId="AD" clId="Web-{ECEE90A0-661B-EA00-6F10-688E8DA144E2}" dt="2022-06-08T20:47:02.415" v="1155" actId="20577"/>
      <pc:docMkLst>
        <pc:docMk/>
      </pc:docMkLst>
      <pc:sldChg chg="modSp">
        <pc:chgData name="jbarrya10@yahoo.com" userId="S::urn:spo:guest#jbarrya10@yahoo.com::" providerId="AD" clId="Web-{ECEE90A0-661B-EA00-6F10-688E8DA144E2}" dt="2022-06-08T19:56:02.286" v="3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ECEE90A0-661B-EA00-6F10-688E8DA144E2}" dt="2022-06-08T19:56:02.286" v="3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ECEE90A0-661B-EA00-6F10-688E8DA144E2}" dt="2022-06-08T19:55:49.567" v="1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ECEE90A0-661B-EA00-6F10-688E8DA144E2}" dt="2022-06-08T19:59:25.059" v="145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ECEE90A0-661B-EA00-6F10-688E8DA144E2}" dt="2022-06-08T19:59:25.059" v="145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ECEE90A0-661B-EA00-6F10-688E8DA144E2}" dt="2022-06-08T19:57:19.804" v="75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ECEE90A0-661B-EA00-6F10-688E8DA144E2}" dt="2022-06-08T19:57:19.804" v="75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ECEE90A0-661B-EA00-6F10-688E8DA144E2}" dt="2022-06-08T20:03:42.832" v="256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ECEE90A0-661B-EA00-6F10-688E8DA144E2}" dt="2022-06-08T20:00:00.200" v="149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ECEE90A0-661B-EA00-6F10-688E8DA144E2}" dt="2022-06-08T20:03:42.832" v="256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ECEE90A0-661B-EA00-6F10-688E8DA144E2}" dt="2022-06-08T20:47:02.415" v="1155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ECEE90A0-661B-EA00-6F10-688E8DA144E2}" dt="2022-06-08T20:47:02.415" v="1155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del">
        <pc:chgData name="jbarrya10@yahoo.com" userId="S::urn:spo:guest#jbarrya10@yahoo.com::" providerId="AD" clId="Web-{ECEE90A0-661B-EA00-6F10-688E8DA144E2}" dt="2022-06-08T20:04:03.677" v="257"/>
        <pc:sldMkLst>
          <pc:docMk/>
          <pc:sldMk cId="1651353168" sldId="398"/>
        </pc:sldMkLst>
      </pc:sldChg>
      <pc:sldChg chg="modSp">
        <pc:chgData name="jbarrya10@yahoo.com" userId="S::urn:spo:guest#jbarrya10@yahoo.com::" providerId="AD" clId="Web-{ECEE90A0-661B-EA00-6F10-688E8DA144E2}" dt="2022-06-08T20:07:45.074" v="407" actId="20577"/>
        <pc:sldMkLst>
          <pc:docMk/>
          <pc:sldMk cId="3489555152" sldId="399"/>
        </pc:sldMkLst>
        <pc:spChg chg="mod">
          <ac:chgData name="jbarrya10@yahoo.com" userId="S::urn:spo:guest#jbarrya10@yahoo.com::" providerId="AD" clId="Web-{ECEE90A0-661B-EA00-6F10-688E8DA144E2}" dt="2022-06-08T20:04:41.803" v="284" actId="20577"/>
          <ac:spMkLst>
            <pc:docMk/>
            <pc:sldMk cId="3489555152" sldId="399"/>
            <ac:spMk id="2" creationId="{AC8FD2D7-974A-DA15-0EA9-32494F1A33CC}"/>
          </ac:spMkLst>
        </pc:spChg>
        <pc:spChg chg="mod">
          <ac:chgData name="jbarrya10@yahoo.com" userId="S::urn:spo:guest#jbarrya10@yahoo.com::" providerId="AD" clId="Web-{ECEE90A0-661B-EA00-6F10-688E8DA144E2}" dt="2022-06-08T20:07:45.074" v="407" actId="20577"/>
          <ac:spMkLst>
            <pc:docMk/>
            <pc:sldMk cId="3489555152" sldId="399"/>
            <ac:spMk id="3" creationId="{272EB283-7BFE-D820-AF73-CDE7A6313A3A}"/>
          </ac:spMkLst>
        </pc:spChg>
      </pc:sldChg>
      <pc:sldChg chg="modSp">
        <pc:chgData name="jbarrya10@yahoo.com" userId="S::urn:spo:guest#jbarrya10@yahoo.com::" providerId="AD" clId="Web-{ECEE90A0-661B-EA00-6F10-688E8DA144E2}" dt="2022-06-08T20:11:22.628" v="489" actId="20577"/>
        <pc:sldMkLst>
          <pc:docMk/>
          <pc:sldMk cId="4145534502" sldId="403"/>
        </pc:sldMkLst>
        <pc:spChg chg="mod">
          <ac:chgData name="jbarrya10@yahoo.com" userId="S::urn:spo:guest#jbarrya10@yahoo.com::" providerId="AD" clId="Web-{ECEE90A0-661B-EA00-6F10-688E8DA144E2}" dt="2022-06-08T20:09:44.500" v="417" actId="20577"/>
          <ac:spMkLst>
            <pc:docMk/>
            <pc:sldMk cId="4145534502" sldId="403"/>
            <ac:spMk id="2" creationId="{C426C14E-F502-7343-3831-9B3C3D1F1462}"/>
          </ac:spMkLst>
        </pc:spChg>
        <pc:spChg chg="mod">
          <ac:chgData name="jbarrya10@yahoo.com" userId="S::urn:spo:guest#jbarrya10@yahoo.com::" providerId="AD" clId="Web-{ECEE90A0-661B-EA00-6F10-688E8DA144E2}" dt="2022-06-08T20:11:22.628" v="489" actId="20577"/>
          <ac:spMkLst>
            <pc:docMk/>
            <pc:sldMk cId="4145534502" sldId="403"/>
            <ac:spMk id="3" creationId="{0AA078E3-6BB0-3E07-0956-9033518C94FD}"/>
          </ac:spMkLst>
        </pc:spChg>
      </pc:sldChg>
      <pc:sldChg chg="modSp">
        <pc:chgData name="jbarrya10@yahoo.com" userId="S::urn:spo:guest#jbarrya10@yahoo.com::" providerId="AD" clId="Web-{ECEE90A0-661B-EA00-6F10-688E8DA144E2}" dt="2022-06-08T20:15:58.215" v="587" actId="20577"/>
        <pc:sldMkLst>
          <pc:docMk/>
          <pc:sldMk cId="198417196" sldId="404"/>
        </pc:sldMkLst>
        <pc:spChg chg="mod">
          <ac:chgData name="jbarrya10@yahoo.com" userId="S::urn:spo:guest#jbarrya10@yahoo.com::" providerId="AD" clId="Web-{ECEE90A0-661B-EA00-6F10-688E8DA144E2}" dt="2022-06-08T20:12:20.286" v="497" actId="20577"/>
          <ac:spMkLst>
            <pc:docMk/>
            <pc:sldMk cId="198417196" sldId="404"/>
            <ac:spMk id="2" creationId="{F80A1D47-AE4E-B83D-F22E-54D5D831F994}"/>
          </ac:spMkLst>
        </pc:spChg>
        <pc:spChg chg="mod">
          <ac:chgData name="jbarrya10@yahoo.com" userId="S::urn:spo:guest#jbarrya10@yahoo.com::" providerId="AD" clId="Web-{ECEE90A0-661B-EA00-6F10-688E8DA144E2}" dt="2022-06-08T20:15:58.215" v="587" actId="20577"/>
          <ac:spMkLst>
            <pc:docMk/>
            <pc:sldMk cId="198417196" sldId="404"/>
            <ac:spMk id="3" creationId="{9B0EC48C-BF7A-C965-EA13-37EDDEC3D3BB}"/>
          </ac:spMkLst>
        </pc:spChg>
      </pc:sldChg>
      <pc:sldChg chg="modSp">
        <pc:chgData name="jbarrya10@yahoo.com" userId="S::urn:spo:guest#jbarrya10@yahoo.com::" providerId="AD" clId="Web-{ECEE90A0-661B-EA00-6F10-688E8DA144E2}" dt="2022-06-08T20:22:13.836" v="774" actId="20577"/>
        <pc:sldMkLst>
          <pc:docMk/>
          <pc:sldMk cId="3440041535" sldId="405"/>
        </pc:sldMkLst>
        <pc:spChg chg="mod">
          <ac:chgData name="jbarrya10@yahoo.com" userId="S::urn:spo:guest#jbarrya10@yahoo.com::" providerId="AD" clId="Web-{ECEE90A0-661B-EA00-6F10-688E8DA144E2}" dt="2022-06-08T20:18:39.908" v="655" actId="20577"/>
          <ac:spMkLst>
            <pc:docMk/>
            <pc:sldMk cId="3440041535" sldId="405"/>
            <ac:spMk id="2" creationId="{F8CF0911-5AF7-0DDC-210B-70E6CEB37831}"/>
          </ac:spMkLst>
        </pc:spChg>
        <pc:spChg chg="mod">
          <ac:chgData name="jbarrya10@yahoo.com" userId="S::urn:spo:guest#jbarrya10@yahoo.com::" providerId="AD" clId="Web-{ECEE90A0-661B-EA00-6F10-688E8DA144E2}" dt="2022-06-08T20:22:13.836" v="774" actId="20577"/>
          <ac:spMkLst>
            <pc:docMk/>
            <pc:sldMk cId="3440041535" sldId="405"/>
            <ac:spMk id="3" creationId="{D1525097-954A-78BE-0761-8542EFA9B82A}"/>
          </ac:spMkLst>
        </pc:spChg>
      </pc:sldChg>
      <pc:sldChg chg="modSp">
        <pc:chgData name="jbarrya10@yahoo.com" userId="S::urn:spo:guest#jbarrya10@yahoo.com::" providerId="AD" clId="Web-{ECEE90A0-661B-EA00-6F10-688E8DA144E2}" dt="2022-06-08T20:23:24.526" v="821" actId="20577"/>
        <pc:sldMkLst>
          <pc:docMk/>
          <pc:sldMk cId="1317660902" sldId="409"/>
        </pc:sldMkLst>
        <pc:spChg chg="mod">
          <ac:chgData name="jbarrya10@yahoo.com" userId="S::urn:spo:guest#jbarrya10@yahoo.com::" providerId="AD" clId="Web-{ECEE90A0-661B-EA00-6F10-688E8DA144E2}" dt="2022-06-08T20:22:49.072" v="792" actId="20577"/>
          <ac:spMkLst>
            <pc:docMk/>
            <pc:sldMk cId="1317660902" sldId="409"/>
            <ac:spMk id="2" creationId="{671C15FE-41F4-DC4C-8631-5CB1A4570D4F}"/>
          </ac:spMkLst>
        </pc:spChg>
        <pc:spChg chg="mod">
          <ac:chgData name="jbarrya10@yahoo.com" userId="S::urn:spo:guest#jbarrya10@yahoo.com::" providerId="AD" clId="Web-{ECEE90A0-661B-EA00-6F10-688E8DA144E2}" dt="2022-06-08T20:23:24.526" v="821" actId="20577"/>
          <ac:spMkLst>
            <pc:docMk/>
            <pc:sldMk cId="1317660902" sldId="409"/>
            <ac:spMk id="3" creationId="{3488919F-19BB-2E57-E7B6-CC6E12AD2CB8}"/>
          </ac:spMkLst>
        </pc:spChg>
      </pc:sldChg>
      <pc:sldChg chg="modSp">
        <pc:chgData name="jbarrya10@yahoo.com" userId="S::urn:spo:guest#jbarrya10@yahoo.com::" providerId="AD" clId="Web-{ECEE90A0-661B-EA00-6F10-688E8DA144E2}" dt="2022-06-08T20:26:52.111" v="915" actId="20577"/>
        <pc:sldMkLst>
          <pc:docMk/>
          <pc:sldMk cId="4284115329" sldId="410"/>
        </pc:sldMkLst>
        <pc:spChg chg="mod">
          <ac:chgData name="jbarrya10@yahoo.com" userId="S::urn:spo:guest#jbarrya10@yahoo.com::" providerId="AD" clId="Web-{ECEE90A0-661B-EA00-6F10-688E8DA144E2}" dt="2022-06-08T20:23:55.324" v="831" actId="20577"/>
          <ac:spMkLst>
            <pc:docMk/>
            <pc:sldMk cId="4284115329" sldId="410"/>
            <ac:spMk id="2" creationId="{7D86DBD7-62F7-5186-B42D-031893E90121}"/>
          </ac:spMkLst>
        </pc:spChg>
        <pc:spChg chg="mod">
          <ac:chgData name="jbarrya10@yahoo.com" userId="S::urn:spo:guest#jbarrya10@yahoo.com::" providerId="AD" clId="Web-{ECEE90A0-661B-EA00-6F10-688E8DA144E2}" dt="2022-06-08T20:26:52.111" v="915" actId="20577"/>
          <ac:spMkLst>
            <pc:docMk/>
            <pc:sldMk cId="4284115329" sldId="410"/>
            <ac:spMk id="3" creationId="{7A760E00-D2F9-B91D-37BB-A784B9E4F6EA}"/>
          </ac:spMkLst>
        </pc:spChg>
      </pc:sldChg>
      <pc:sldChg chg="del">
        <pc:chgData name="jbarrya10@yahoo.com" userId="S::urn:spo:guest#jbarrya10@yahoo.com::" providerId="AD" clId="Web-{ECEE90A0-661B-EA00-6F10-688E8DA144E2}" dt="2022-06-08T20:26:53.236" v="916"/>
        <pc:sldMkLst>
          <pc:docMk/>
          <pc:sldMk cId="68108747" sldId="411"/>
        </pc:sldMkLst>
      </pc:sldChg>
      <pc:sldChg chg="del">
        <pc:chgData name="jbarrya10@yahoo.com" userId="S::urn:spo:guest#jbarrya10@yahoo.com::" providerId="AD" clId="Web-{ECEE90A0-661B-EA00-6F10-688E8DA144E2}" dt="2022-06-08T20:26:54.173" v="917"/>
        <pc:sldMkLst>
          <pc:docMk/>
          <pc:sldMk cId="2068319826" sldId="412"/>
        </pc:sldMkLst>
      </pc:sldChg>
      <pc:sldChg chg="del">
        <pc:chgData name="jbarrya10@yahoo.com" userId="S::urn:spo:guest#jbarrya10@yahoo.com::" providerId="AD" clId="Web-{ECEE90A0-661B-EA00-6F10-688E8DA144E2}" dt="2022-06-08T20:26:54.861" v="918"/>
        <pc:sldMkLst>
          <pc:docMk/>
          <pc:sldMk cId="719687513" sldId="413"/>
        </pc:sldMkLst>
      </pc:sldChg>
      <pc:sldChg chg="del">
        <pc:chgData name="jbarrya10@yahoo.com" userId="S::urn:spo:guest#jbarrya10@yahoo.com::" providerId="AD" clId="Web-{ECEE90A0-661B-EA00-6F10-688E8DA144E2}" dt="2022-06-08T20:26:55.455" v="919"/>
        <pc:sldMkLst>
          <pc:docMk/>
          <pc:sldMk cId="3019988498" sldId="414"/>
        </pc:sldMkLst>
      </pc:sldChg>
      <pc:sldChg chg="modSp new">
        <pc:chgData name="jbarrya10@yahoo.com" userId="S::urn:spo:guest#jbarrya10@yahoo.com::" providerId="AD" clId="Web-{ECEE90A0-661B-EA00-6F10-688E8DA144E2}" dt="2022-06-08T20:17:53.766" v="646" actId="20577"/>
        <pc:sldMkLst>
          <pc:docMk/>
          <pc:sldMk cId="1453538070" sldId="415"/>
        </pc:sldMkLst>
        <pc:spChg chg="mod">
          <ac:chgData name="jbarrya10@yahoo.com" userId="S::urn:spo:guest#jbarrya10@yahoo.com::" providerId="AD" clId="Web-{ECEE90A0-661B-EA00-6F10-688E8DA144E2}" dt="2022-06-08T20:16:40.169" v="602" actId="20577"/>
          <ac:spMkLst>
            <pc:docMk/>
            <pc:sldMk cId="1453538070" sldId="415"/>
            <ac:spMk id="2" creationId="{CF1814B3-9532-FB28-06DB-055C913CBAE7}"/>
          </ac:spMkLst>
        </pc:spChg>
        <pc:spChg chg="mod">
          <ac:chgData name="jbarrya10@yahoo.com" userId="S::urn:spo:guest#jbarrya10@yahoo.com::" providerId="AD" clId="Web-{ECEE90A0-661B-EA00-6F10-688E8DA144E2}" dt="2022-06-08T20:17:53.766" v="646" actId="20577"/>
          <ac:spMkLst>
            <pc:docMk/>
            <pc:sldMk cId="1453538070" sldId="415"/>
            <ac:spMk id="3" creationId="{EFF9F156-E95E-A370-937E-2FC8C4BD58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Nutrition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5, Lesson 5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15FE-41F4-DC4C-8631-5CB1A457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Step 4: Log Your Progress</a:t>
            </a:r>
            <a:br>
              <a:rPr lang="en-US" dirty="0"/>
            </a:br>
            <a:r>
              <a:rPr lang="en-US" sz="27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8919F-19BB-2E57-E7B6-CC6E12AD2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Create a checklist to track your daily progress.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2BC9AB8-5EB7-421F-BAB7-CFE10F3BCD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94312"/>
              </p:ext>
            </p:extLst>
          </p:nvPr>
        </p:nvGraphicFramePr>
        <p:xfrm>
          <a:off x="868681" y="2286634"/>
          <a:ext cx="7406638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63">
                  <a:extLst>
                    <a:ext uri="{9D8B030D-6E8A-4147-A177-3AD203B41FA5}">
                      <a16:colId xmlns:a16="http://schemas.microsoft.com/office/drawing/2014/main" val="1167797368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4095077254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596017289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1820207956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117902419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4007822550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1261304854"/>
                    </a:ext>
                  </a:extLst>
                </a:gridCol>
                <a:gridCol w="823025">
                  <a:extLst>
                    <a:ext uri="{9D8B030D-6E8A-4147-A177-3AD203B41FA5}">
                      <a16:colId xmlns:a16="http://schemas.microsoft.com/office/drawing/2014/main" val="2147085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Goal: Consume more fiber by eating at least three serving of fruits and vegetables every day.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Thu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94653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Eat at least one fruit with my breakfast.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58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Take carrots, celery, or radishes in my lunch whenever possible.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218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Always eat vegetables with my dinner.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egoe UI Emoji" panose="020B0502040204020203" pitchFamily="34" charset="0"/>
                          <a:ea typeface="Segoe UI Emoji" panose="020B0502040204020203" pitchFamily="34" charset="0"/>
                        </a:rPr>
                        <a:t>☑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63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660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DBD7-62F7-5186-B42D-031893E9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5: Reflect on Your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60E00-D2F9-B91D-37BB-A784B9E4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After working on meeting your goals for a couple of weeks, reflect on your progress.</a:t>
            </a:r>
            <a:endParaRPr lang="en-US" dirty="0"/>
          </a:p>
          <a:p>
            <a:r>
              <a:rPr lang="en-US" dirty="0">
                <a:cs typeface="Arial"/>
              </a:rPr>
              <a:t>If you aren’t progressing, try adjusting your short-term goals, your strategies, or both.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1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It can be a struggle to stick to a plan for nutrition goals. It helps to get support by sharing your goals with people you trust.</a:t>
            </a:r>
          </a:p>
          <a:p>
            <a:r>
              <a:rPr lang="en-US" sz="2600" dirty="0">
                <a:cs typeface="Arial"/>
              </a:rPr>
              <a:t>When asking for support, do the following:</a:t>
            </a:r>
            <a:endParaRPr lang="en-US" sz="2600" dirty="0"/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Explain your plan and why it is important to you.</a:t>
            </a:r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Identity situations when you might need support.</a:t>
            </a:r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Explain the type of support you need.</a:t>
            </a:r>
          </a:p>
          <a:p>
            <a:r>
              <a:rPr lang="en-US" sz="2600" dirty="0">
                <a:solidFill>
                  <a:srgbClr val="404000"/>
                </a:solidFill>
                <a:cs typeface="Arial"/>
              </a:rPr>
              <a:t>Write a script that will help you ask for the support you need in sticking to your nutrition plan.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Do you ever make a choice about what to eat based on how well or how much you have been eating that day?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do you keep track of your diet and whether or not it is well balanced?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Describe how to keep a food log?</a:t>
            </a:r>
          </a:p>
          <a:p>
            <a:r>
              <a:rPr lang="en-US" dirty="0">
                <a:cs typeface="Arial"/>
              </a:rPr>
              <a:t>Describe two ways to analyze your diet?</a:t>
            </a:r>
          </a:p>
          <a:p>
            <a:r>
              <a:rPr lang="en-US" dirty="0">
                <a:cs typeface="Arial"/>
              </a:rPr>
              <a:t>Practice setting SMART nutrition goals?</a:t>
            </a:r>
          </a:p>
          <a:p>
            <a:r>
              <a:rPr lang="en-US" dirty="0">
                <a:cs typeface="Arial"/>
              </a:rPr>
              <a:t>Follow your nutrition plan and reflect on your progress?</a:t>
            </a:r>
          </a:p>
          <a:p>
            <a:r>
              <a:rPr lang="en-US" dirty="0">
                <a:cs typeface="Arial"/>
              </a:rPr>
              <a:t>Demonstrate how to ask for help with meeting your nutrition goals?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a Nutrition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Do not obsess about food intake every day; it is not healthy.</a:t>
            </a:r>
          </a:p>
          <a:p>
            <a:r>
              <a:rPr lang="en-US" dirty="0">
                <a:cs typeface="Arial"/>
              </a:rPr>
              <a:t>Focus</a:t>
            </a:r>
            <a:r>
              <a:rPr lang="en-US" dirty="0">
                <a:solidFill>
                  <a:srgbClr val="404000"/>
                </a:solidFill>
                <a:cs typeface="Arial"/>
              </a:rPr>
              <a:t> on identifying weaknesses in your diet.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Develop goals and strategies to improve them.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Take the following steps to help you set smart nutrition goals.</a:t>
            </a:r>
            <a:endParaRPr lang="en-US" sz="1400" i="1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FD2D7-974A-DA15-0EA9-32494F1A3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Step 1: Log Your Food Intake and Analyze Your Diet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EB283-7BFE-D820-AF73-CDE7A6313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A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food log</a:t>
            </a:r>
            <a:r>
              <a:rPr lang="en-US" dirty="0">
                <a:solidFill>
                  <a:srgbClr val="404000"/>
                </a:solidFill>
                <a:cs typeface="Arial"/>
              </a:rPr>
              <a:t> is a list of all the foods you ate and the amount of each food you ate over a set period of time.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To log your food intake, write down everything you eat and drink for one day (24 hours); don't forget condiments, drinks, and bite-size candies.</a:t>
            </a:r>
          </a:p>
          <a:p>
            <a:r>
              <a:rPr lang="en-US" dirty="0">
                <a:cs typeface="Arial"/>
              </a:rPr>
              <a:t>Be honest!</a:t>
            </a:r>
          </a:p>
          <a:p>
            <a:r>
              <a:rPr lang="en-US" dirty="0">
                <a:cs typeface="Arial"/>
              </a:rPr>
              <a:t>Honor confidentiality.</a:t>
            </a:r>
          </a:p>
        </p:txBody>
      </p:sp>
    </p:spTree>
    <p:extLst>
      <p:ext uri="{BB962C8B-B14F-4D97-AF65-F5344CB8AC3E}">
        <p14:creationId xmlns:p14="http://schemas.microsoft.com/office/powerpoint/2010/main" val="348955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C14E-F502-7343-3831-9B3C3D1F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2: Identify Your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78E3-6BB0-3E07-0956-9033518C9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Remember to use SMART goals.</a:t>
            </a:r>
          </a:p>
          <a:p>
            <a:r>
              <a:rPr lang="en-US" dirty="0">
                <a:cs typeface="Arial"/>
              </a:rPr>
              <a:t>Think carefully about what you can and can’t do.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Remember that small improvements in your diet will add up over time.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Write down your goals as a way to remember them.</a:t>
            </a:r>
          </a:p>
        </p:txBody>
      </p:sp>
    </p:spTree>
    <p:extLst>
      <p:ext uri="{BB962C8B-B14F-4D97-AF65-F5344CB8AC3E}">
        <p14:creationId xmlns:p14="http://schemas.microsoft.com/office/powerpoint/2010/main" val="414553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A1D47-AE4E-B83D-F22E-54D5D83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Step 3: Develop Your Plan</a:t>
            </a:r>
            <a:br>
              <a:rPr lang="en-US" dirty="0"/>
            </a:br>
            <a:r>
              <a:rPr lang="en-US" sz="27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EC48C-BF7A-C965-EA13-37EDDEC3D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Arial"/>
              </a:rPr>
              <a:t>Identify specific strategies you can use to help you meet each of your goals.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Take responsibility for reaching your own goals.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cs typeface="Arial"/>
              </a:rPr>
              <a:t>Create a chart to help you make your plan.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841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4B3-9532-FB28-06DB-055C913CB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Step 3: Develop Your Plan</a:t>
            </a:r>
            <a:br>
              <a:rPr lang="en-US" dirty="0"/>
            </a:br>
            <a:r>
              <a:rPr lang="en-US" sz="2700" i="1" dirty="0"/>
              <a:t>(2 of 2)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9F156-E95E-A370-937E-2FC8C4BD5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000000"/>
                </a:solidFill>
                <a:latin typeface="ITC Garamond Std Lt"/>
              </a:rPr>
              <a:t>Use a chart similar to the following example as a guide for making your plan.</a:t>
            </a:r>
            <a:endParaRPr lang="en-US" dirty="0">
              <a:cs typeface="Arial" panose="020B0604020202020204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BB4E07-B277-479B-86CF-D8EEE283B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791605"/>
              </p:ext>
            </p:extLst>
          </p:nvPr>
        </p:nvGraphicFramePr>
        <p:xfrm>
          <a:off x="733397" y="2886408"/>
          <a:ext cx="7444508" cy="3425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216">
                  <a:extLst>
                    <a:ext uri="{9D8B030D-6E8A-4147-A177-3AD203B41FA5}">
                      <a16:colId xmlns:a16="http://schemas.microsoft.com/office/drawing/2014/main" val="3722677295"/>
                    </a:ext>
                  </a:extLst>
                </a:gridCol>
                <a:gridCol w="4638292">
                  <a:extLst>
                    <a:ext uri="{9D8B030D-6E8A-4147-A177-3AD203B41FA5}">
                      <a16:colId xmlns:a16="http://schemas.microsoft.com/office/drawing/2014/main" val="1589820165"/>
                    </a:ext>
                  </a:extLst>
                </a:gridCol>
              </a:tblGrid>
              <a:tr h="560371">
                <a:tc>
                  <a:txBody>
                    <a:bodyPr/>
                    <a:lstStyle/>
                    <a:p>
                      <a:r>
                        <a:rPr lang="en-US" sz="2600" dirty="0"/>
                        <a:t>SMART 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69269"/>
                  </a:ext>
                </a:extLst>
              </a:tr>
              <a:tr h="1796257">
                <a:tc>
                  <a:txBody>
                    <a:bodyPr/>
                    <a:lstStyle/>
                    <a:p>
                      <a:r>
                        <a:rPr lang="en-US" sz="2600" dirty="0"/>
                        <a:t>I will eat more fiber by eating at least three servings of fruits and vegetables every day.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/>
                        <a:t>I will eat at least one fruit with my breakfast.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/>
                        <a:t>I will take carrots, celery, or radishes in my lunch whenever I can.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/>
                        <a:t>I will always eat vegetables with dinner.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302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5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0911-5AF7-0DDC-210B-70E6CEB37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Step 4: Log Your Progress</a:t>
            </a:r>
            <a:br>
              <a:rPr lang="en-US" dirty="0"/>
            </a:br>
            <a:r>
              <a:rPr lang="en-US" sz="27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25097-954A-78BE-0761-8542EFA9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Make a behavior checklist for yourself so that you can keep track of your progress.</a:t>
            </a:r>
          </a:p>
          <a:p>
            <a:r>
              <a:rPr lang="en-US" dirty="0">
                <a:cs typeface="Arial"/>
              </a:rPr>
              <a:t>Your checklist should include your goals and the specific strategies you want to use.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You also want to keep track of your daily progress.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  <a:endParaRPr lang="en-US" sz="1400" i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004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681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Arial,Sans-Serif</vt:lpstr>
      <vt:lpstr>Calibri</vt:lpstr>
      <vt:lpstr>Helvetica</vt:lpstr>
      <vt:lpstr>ITC Garamond Std Lt</vt:lpstr>
      <vt:lpstr>Segoe UI Emoji</vt:lpstr>
      <vt:lpstr>Office Theme</vt:lpstr>
      <vt:lpstr>Your Nutrition Plan</vt:lpstr>
      <vt:lpstr>Write About It</vt:lpstr>
      <vt:lpstr>Can you . . .  </vt:lpstr>
      <vt:lpstr>Creating a Nutrition Plan</vt:lpstr>
      <vt:lpstr>Step 1: Log Your Food Intake and Analyze Your Diet</vt:lpstr>
      <vt:lpstr>Step 2: Identify Your Goals</vt:lpstr>
      <vt:lpstr>Step 3: Develop Your Plan (1 of 2)</vt:lpstr>
      <vt:lpstr>Step 3: Develop Your Plan (2 of 2)</vt:lpstr>
      <vt:lpstr>Step 4: Log Your Progress (1 of 2)</vt:lpstr>
      <vt:lpstr>Step 4: Log Your Progress (2 of 2)</vt:lpstr>
      <vt:lpstr>Step 5: Reflect on Your Progress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Good Nutrition</dc:title>
  <dc:creator>Human Kinetics</dc:creator>
  <cp:lastModifiedBy>Melissa Feld</cp:lastModifiedBy>
  <cp:revision>1213</cp:revision>
  <dcterms:created xsi:type="dcterms:W3CDTF">2020-04-29T19:38:00Z</dcterms:created>
  <dcterms:modified xsi:type="dcterms:W3CDTF">2023-01-06T16:28:37Z</dcterms:modified>
</cp:coreProperties>
</file>