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57" r:id="rId2"/>
    <p:sldId id="337" r:id="rId3"/>
    <p:sldId id="334" r:id="rId4"/>
    <p:sldId id="338" r:id="rId5"/>
    <p:sldId id="416" r:id="rId6"/>
    <p:sldId id="403" r:id="rId7"/>
    <p:sldId id="404" r:id="rId8"/>
    <p:sldId id="417" r:id="rId9"/>
    <p:sldId id="419" r:id="rId10"/>
    <p:sldId id="418" r:id="rId11"/>
    <p:sldId id="420" r:id="rId12"/>
    <p:sldId id="37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B6EE96-B195-4823-2D63-315C982ED8B7}" v="858" dt="2022-06-03T21:06:15.601"/>
    <p1510:client id="{0E975F3D-D17C-9C09-AC40-E3073B3C6A2F}" v="1345" dt="2022-06-01T22:59:36.040"/>
    <p1510:client id="{14CD8D72-2C0E-B6EA-9F84-93C4F70EFE95}" v="308" dt="2022-05-24T21:33:20.661"/>
    <p1510:client id="{1664D6C9-0630-8611-A021-CA0EC941D1DE}" v="409" dt="2022-06-05T12:39:47.327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272C600-89A4-66E4-5BFD-E589E861DB3D}" v="266" dt="2022-05-25T14:37:38.660"/>
    <p1510:client id="{26941114-D38A-1227-B2B6-3BB478BE53DB}" v="1596" dt="2022-06-06T15:32:16.869"/>
    <p1510:client id="{2C014A0F-A6D2-4EF3-2C8F-AF0CA36E43A4}" v="1463" dt="2022-06-08T02:46:14.301"/>
    <p1510:client id="{2D03B026-49C4-3631-DFF8-2B8B9771F340}" v="1586" dt="2022-06-02T21:03:50.071"/>
    <p1510:client id="{31A1B2DD-789A-4961-C53E-F99001ED6397}" v="1197" dt="2022-06-04T23:14:19.831"/>
    <p1510:client id="{3DB22E58-4774-91C4-5259-F25492FA8F76}" v="607" dt="2022-06-07T19:50:55.917"/>
    <p1510:client id="{4895E784-049E-6E1A-691B-981009B2B52A}" v="15" dt="2022-05-27T19:37:41.867"/>
    <p1510:client id="{49E0CD5E-5C57-5C4E-1C04-CAE5B489C538}" v="166" dt="2022-05-22T20:55:00.731"/>
    <p1510:client id="{4E0F79D6-C3B4-418D-03A4-C4F858A67294}" v="626" dt="2022-06-08T21:10:54.028"/>
    <p1510:client id="{561B6E78-3B36-FB72-E91D-FFC90CBA863C}" v="314" dt="2022-06-04T18:58:31.282"/>
    <p1510:client id="{587EBA0A-19C0-CF3A-5B74-93DBE206831B}" v="1" dt="2022-05-20T20:17:15.799"/>
    <p1510:client id="{639DE897-18E3-51E3-490C-AE62CAE20C1C}" v="2296" dt="2022-06-06T21:55:10.312"/>
    <p1510:client id="{68D1C7C8-4215-6E7F-0C33-F6F27A1FC7AD}" v="1437" dt="2022-06-09T22:17:13.085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72F4EDCF-CBD6-53B8-28BC-BEAB3F6CF589}" v="923" dt="2022-06-03T21:45:34.441"/>
    <p1510:client id="{780BC665-C45A-E6EE-FAEA-57033778F0D2}" v="1" dt="2022-05-20T20:15:08.787"/>
    <p1510:client id="{7AE24B73-052C-C9D5-026F-16EE1BAF0995}" v="1553" dt="2022-06-07T05:23:07.895"/>
    <p1510:client id="{7E686512-CA86-5AB9-DBDD-67F0909FFCC4}" v="828" dt="2022-05-23T20:44:21.167"/>
    <p1510:client id="{880E599A-DAEA-DECC-D6A0-409F1DA32E63}" v="16" dt="2022-06-08T21:12:55.932"/>
    <p1510:client id="{907EF992-BEC6-DB62-995A-4783911D4510}" v="1224" dt="2022-05-25T15:40:41.259"/>
    <p1510:client id="{9C223B70-E35A-5C71-963C-F1192BF78C25}" v="1354" dt="2022-06-07T15:45:19.637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C1B36582-FC03-7058-4FE4-B69F32D7DDB3}" v="570" dt="2022-06-02T19:16:49.625"/>
    <p1510:client id="{C9A933A4-CBC3-0A0D-74CB-9F5A9CCC6017}" v="732" dt="2022-06-08T19:54:19.960"/>
    <p1510:client id="{CA96A71A-69CB-6336-0686-3BE60A05B6A5}" v="223" dt="2022-05-23T15:37:51.610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9AE6D47-FBD0-386D-2C89-0DCD16277DF2}" v="571" dt="2022-05-25T20:33:11.631"/>
    <p1510:client id="{ECEE90A0-661B-EA00-6F10-688E8DA144E2}" v="1162" dt="2022-06-08T20:47:04.446"/>
    <p1510:client id="{ED9D3A3D-4B99-BCC7-4FAE-79E23EF2E357}" v="1426" dt="2022-05-26T21:55:26.319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4E0F79D6-C3B4-418D-03A4-C4F858A67294}"/>
    <pc:docChg chg="addSld delSld modSld">
      <pc:chgData name="jbarrya10@yahoo.com" userId="S::urn:spo:guest#jbarrya10@yahoo.com::" providerId="AD" clId="Web-{4E0F79D6-C3B4-418D-03A4-C4F858A67294}" dt="2022-06-08T21:10:54.028" v="629" actId="20577"/>
      <pc:docMkLst>
        <pc:docMk/>
      </pc:docMkLst>
      <pc:sldChg chg="modSp">
        <pc:chgData name="jbarrya10@yahoo.com" userId="S::urn:spo:guest#jbarrya10@yahoo.com::" providerId="AD" clId="Web-{4E0F79D6-C3B4-418D-03A4-C4F858A67294}" dt="2022-06-08T20:50:15.206" v="23" actId="20577"/>
        <pc:sldMkLst>
          <pc:docMk/>
          <pc:sldMk cId="1992805741" sldId="257"/>
        </pc:sldMkLst>
        <pc:spChg chg="mod">
          <ac:chgData name="jbarrya10@yahoo.com" userId="S::urn:spo:guest#jbarrya10@yahoo.com::" providerId="AD" clId="Web-{4E0F79D6-C3B4-418D-03A4-C4F858A67294}" dt="2022-06-08T20:49:35.673" v="20" actId="20577"/>
          <ac:spMkLst>
            <pc:docMk/>
            <pc:sldMk cId="1992805741" sldId="257"/>
            <ac:spMk id="2" creationId="{665A4A54-C743-B648-9707-7C557037BEC2}"/>
          </ac:spMkLst>
        </pc:spChg>
        <pc:spChg chg="mod">
          <ac:chgData name="jbarrya10@yahoo.com" userId="S::urn:spo:guest#jbarrya10@yahoo.com::" providerId="AD" clId="Web-{4E0F79D6-C3B4-418D-03A4-C4F858A67294}" dt="2022-06-08T20:50:15.206" v="23" actId="20577"/>
          <ac:spMkLst>
            <pc:docMk/>
            <pc:sldMk cId="1992805741" sldId="257"/>
            <ac:spMk id="3" creationId="{477C76BC-B654-7C43-B829-7F8A9EA03B3A}"/>
          </ac:spMkLst>
        </pc:spChg>
      </pc:sldChg>
      <pc:sldChg chg="modSp">
        <pc:chgData name="jbarrya10@yahoo.com" userId="S::urn:spo:guest#jbarrya10@yahoo.com::" providerId="AD" clId="Web-{4E0F79D6-C3B4-418D-03A4-C4F858A67294}" dt="2022-06-08T20:56:52.917" v="267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4E0F79D6-C3B4-418D-03A4-C4F858A67294}" dt="2022-06-08T20:56:52.917" v="267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4E0F79D6-C3B4-418D-03A4-C4F858A67294}" dt="2022-06-08T20:51:34.977" v="102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4E0F79D6-C3B4-418D-03A4-C4F858A67294}" dt="2022-06-08T20:51:34.977" v="102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4E0F79D6-C3B4-418D-03A4-C4F858A67294}" dt="2022-06-08T21:04:28.037" v="460" actId="20577"/>
        <pc:sldMkLst>
          <pc:docMk/>
          <pc:sldMk cId="1913150799" sldId="338"/>
        </pc:sldMkLst>
        <pc:spChg chg="mod">
          <ac:chgData name="jbarrya10@yahoo.com" userId="S::urn:spo:guest#jbarrya10@yahoo.com::" providerId="AD" clId="Web-{4E0F79D6-C3B4-418D-03A4-C4F858A67294}" dt="2022-06-08T20:59:02.971" v="292" actId="20577"/>
          <ac:spMkLst>
            <pc:docMk/>
            <pc:sldMk cId="1913150799" sldId="338"/>
            <ac:spMk id="2" creationId="{6CA02C2C-94E4-20C1-00BA-846BF69392B9}"/>
          </ac:spMkLst>
        </pc:spChg>
        <pc:spChg chg="mod">
          <ac:chgData name="jbarrya10@yahoo.com" userId="S::urn:spo:guest#jbarrya10@yahoo.com::" providerId="AD" clId="Web-{4E0F79D6-C3B4-418D-03A4-C4F858A67294}" dt="2022-06-08T21:04:28.037" v="460" actId="20577"/>
          <ac:spMkLst>
            <pc:docMk/>
            <pc:sldMk cId="1913150799" sldId="338"/>
            <ac:spMk id="3" creationId="{C7EB8587-9210-38B4-27CD-C1B815DCB617}"/>
          </ac:spMkLst>
        </pc:spChg>
      </pc:sldChg>
      <pc:sldChg chg="del">
        <pc:chgData name="jbarrya10@yahoo.com" userId="S::urn:spo:guest#jbarrya10@yahoo.com::" providerId="AD" clId="Web-{4E0F79D6-C3B4-418D-03A4-C4F858A67294}" dt="2022-06-08T21:05:47.245" v="461"/>
        <pc:sldMkLst>
          <pc:docMk/>
          <pc:sldMk cId="3489555152" sldId="399"/>
        </pc:sldMkLst>
      </pc:sldChg>
      <pc:sldChg chg="modSp new">
        <pc:chgData name="jbarrya10@yahoo.com" userId="S::urn:spo:guest#jbarrya10@yahoo.com::" providerId="AD" clId="Web-{4E0F79D6-C3B4-418D-03A4-C4F858A67294}" dt="2022-06-08T21:10:54.028" v="629" actId="20577"/>
        <pc:sldMkLst>
          <pc:docMk/>
          <pc:sldMk cId="1099388335" sldId="416"/>
        </pc:sldMkLst>
        <pc:spChg chg="mod">
          <ac:chgData name="jbarrya10@yahoo.com" userId="S::urn:spo:guest#jbarrya10@yahoo.com::" providerId="AD" clId="Web-{4E0F79D6-C3B4-418D-03A4-C4F858A67294}" dt="2022-06-08T21:06:09.043" v="472" actId="20577"/>
          <ac:spMkLst>
            <pc:docMk/>
            <pc:sldMk cId="1099388335" sldId="416"/>
            <ac:spMk id="2" creationId="{AAB7B8C5-F1DD-1123-6A31-4C4E76E5DFBC}"/>
          </ac:spMkLst>
        </pc:spChg>
        <pc:spChg chg="mod">
          <ac:chgData name="jbarrya10@yahoo.com" userId="S::urn:spo:guest#jbarrya10@yahoo.com::" providerId="AD" clId="Web-{4E0F79D6-C3B4-418D-03A4-C4F858A67294}" dt="2022-06-08T21:10:54.028" v="629" actId="20577"/>
          <ac:spMkLst>
            <pc:docMk/>
            <pc:sldMk cId="1099388335" sldId="416"/>
            <ac:spMk id="3" creationId="{B43E3AAD-ADF4-776C-CC1C-BE66F0AEEBB9}"/>
          </ac:spMkLst>
        </pc:spChg>
      </pc:sldChg>
    </pc:docChg>
  </pc:docChgLst>
  <pc:docChgLst>
    <pc:chgData name="jbarrya10@yahoo.com" userId="S::urn:spo:guest#jbarrya10@yahoo.com::" providerId="AD" clId="Web-{880E599A-DAEA-DECC-D6A0-409F1DA32E63}"/>
    <pc:docChg chg="modSld">
      <pc:chgData name="jbarrya10@yahoo.com" userId="S::urn:spo:guest#jbarrya10@yahoo.com::" providerId="AD" clId="Web-{880E599A-DAEA-DECC-D6A0-409F1DA32E63}" dt="2022-06-08T21:12:55.932" v="15" actId="20577"/>
      <pc:docMkLst>
        <pc:docMk/>
      </pc:docMkLst>
      <pc:sldChg chg="modSp">
        <pc:chgData name="jbarrya10@yahoo.com" userId="S::urn:spo:guest#jbarrya10@yahoo.com::" providerId="AD" clId="Web-{880E599A-DAEA-DECC-D6A0-409F1DA32E63}" dt="2022-06-08T21:12:55.932" v="15" actId="20577"/>
        <pc:sldMkLst>
          <pc:docMk/>
          <pc:sldMk cId="1099388335" sldId="416"/>
        </pc:sldMkLst>
        <pc:spChg chg="mod">
          <ac:chgData name="jbarrya10@yahoo.com" userId="S::urn:spo:guest#jbarrya10@yahoo.com::" providerId="AD" clId="Web-{880E599A-DAEA-DECC-D6A0-409F1DA32E63}" dt="2022-06-08T21:12:55.932" v="15" actId="20577"/>
          <ac:spMkLst>
            <pc:docMk/>
            <pc:sldMk cId="1099388335" sldId="416"/>
            <ac:spMk id="3" creationId="{B43E3AAD-ADF4-776C-CC1C-BE66F0AEEBB9}"/>
          </ac:spMkLst>
        </pc:spChg>
      </pc:sldChg>
    </pc:docChg>
  </pc:docChgLst>
  <pc:docChgLst>
    <pc:chgData name="jbarrya10@yahoo.com" userId="S::urn:spo:guest#jbarrya10@yahoo.com::" providerId="AD" clId="Web-{68D1C7C8-4215-6E7F-0C33-F6F27A1FC7AD}"/>
    <pc:docChg chg="addSld delSld modSld">
      <pc:chgData name="jbarrya10@yahoo.com" userId="S::urn:spo:guest#jbarrya10@yahoo.com::" providerId="AD" clId="Web-{68D1C7C8-4215-6E7F-0C33-F6F27A1FC7AD}" dt="2022-06-09T22:17:13.085" v="1439" actId="20577"/>
      <pc:docMkLst>
        <pc:docMk/>
      </pc:docMkLst>
      <pc:sldChg chg="modSp">
        <pc:chgData name="jbarrya10@yahoo.com" userId="S::urn:spo:guest#jbarrya10@yahoo.com::" providerId="AD" clId="Web-{68D1C7C8-4215-6E7F-0C33-F6F27A1FC7AD}" dt="2022-06-09T22:16:54.085" v="1437" actId="20577"/>
        <pc:sldMkLst>
          <pc:docMk/>
          <pc:sldMk cId="1631582038" sldId="372"/>
        </pc:sldMkLst>
        <pc:spChg chg="mod">
          <ac:chgData name="jbarrya10@yahoo.com" userId="S::urn:spo:guest#jbarrya10@yahoo.com::" providerId="AD" clId="Web-{68D1C7C8-4215-6E7F-0C33-F6F27A1FC7AD}" dt="2022-06-09T22:16:54.085" v="1437" actId="20577"/>
          <ac:spMkLst>
            <pc:docMk/>
            <pc:sldMk cId="1631582038" sldId="372"/>
            <ac:spMk id="3" creationId="{A192B43B-8C04-8EA6-8FE2-DBC18009C941}"/>
          </ac:spMkLst>
        </pc:spChg>
      </pc:sldChg>
      <pc:sldChg chg="modSp">
        <pc:chgData name="jbarrya10@yahoo.com" userId="S::urn:spo:guest#jbarrya10@yahoo.com::" providerId="AD" clId="Web-{68D1C7C8-4215-6E7F-0C33-F6F27A1FC7AD}" dt="2022-06-09T21:17:00.693" v="177" actId="20577"/>
        <pc:sldMkLst>
          <pc:docMk/>
          <pc:sldMk cId="4145534502" sldId="403"/>
        </pc:sldMkLst>
        <pc:spChg chg="mod">
          <ac:chgData name="jbarrya10@yahoo.com" userId="S::urn:spo:guest#jbarrya10@yahoo.com::" providerId="AD" clId="Web-{68D1C7C8-4215-6E7F-0C33-F6F27A1FC7AD}" dt="2022-06-09T21:11:57.322" v="13" actId="20577"/>
          <ac:spMkLst>
            <pc:docMk/>
            <pc:sldMk cId="4145534502" sldId="403"/>
            <ac:spMk id="2" creationId="{C426C14E-F502-7343-3831-9B3C3D1F1462}"/>
          </ac:spMkLst>
        </pc:spChg>
        <pc:spChg chg="mod">
          <ac:chgData name="jbarrya10@yahoo.com" userId="S::urn:spo:guest#jbarrya10@yahoo.com::" providerId="AD" clId="Web-{68D1C7C8-4215-6E7F-0C33-F6F27A1FC7AD}" dt="2022-06-09T21:17:00.693" v="177" actId="20577"/>
          <ac:spMkLst>
            <pc:docMk/>
            <pc:sldMk cId="4145534502" sldId="403"/>
            <ac:spMk id="3" creationId="{0AA078E3-6BB0-3E07-0956-9033518C94FD}"/>
          </ac:spMkLst>
        </pc:spChg>
      </pc:sldChg>
      <pc:sldChg chg="modSp">
        <pc:chgData name="jbarrya10@yahoo.com" userId="S::urn:spo:guest#jbarrya10@yahoo.com::" providerId="AD" clId="Web-{68D1C7C8-4215-6E7F-0C33-F6F27A1FC7AD}" dt="2022-06-09T21:36:14.639" v="667" actId="20577"/>
        <pc:sldMkLst>
          <pc:docMk/>
          <pc:sldMk cId="198417196" sldId="404"/>
        </pc:sldMkLst>
        <pc:spChg chg="mod">
          <ac:chgData name="jbarrya10@yahoo.com" userId="S::urn:spo:guest#jbarrya10@yahoo.com::" providerId="AD" clId="Web-{68D1C7C8-4215-6E7F-0C33-F6F27A1FC7AD}" dt="2022-06-09T21:18:57.619" v="186" actId="20577"/>
          <ac:spMkLst>
            <pc:docMk/>
            <pc:sldMk cId="198417196" sldId="404"/>
            <ac:spMk id="2" creationId="{F80A1D47-AE4E-B83D-F22E-54D5D831F994}"/>
          </ac:spMkLst>
        </pc:spChg>
        <pc:spChg chg="mod">
          <ac:chgData name="jbarrya10@yahoo.com" userId="S::urn:spo:guest#jbarrya10@yahoo.com::" providerId="AD" clId="Web-{68D1C7C8-4215-6E7F-0C33-F6F27A1FC7AD}" dt="2022-06-09T21:36:14.639" v="667" actId="20577"/>
          <ac:spMkLst>
            <pc:docMk/>
            <pc:sldMk cId="198417196" sldId="404"/>
            <ac:spMk id="3" creationId="{9B0EC48C-BF7A-C965-EA13-37EDDEC3D3BB}"/>
          </ac:spMkLst>
        </pc:spChg>
      </pc:sldChg>
      <pc:sldChg chg="del">
        <pc:chgData name="jbarrya10@yahoo.com" userId="S::urn:spo:guest#jbarrya10@yahoo.com::" providerId="AD" clId="Web-{68D1C7C8-4215-6E7F-0C33-F6F27A1FC7AD}" dt="2022-06-09T22:04:05.292" v="1013"/>
        <pc:sldMkLst>
          <pc:docMk/>
          <pc:sldMk cId="3440041535" sldId="405"/>
        </pc:sldMkLst>
      </pc:sldChg>
      <pc:sldChg chg="del">
        <pc:chgData name="jbarrya10@yahoo.com" userId="S::urn:spo:guest#jbarrya10@yahoo.com::" providerId="AD" clId="Web-{68D1C7C8-4215-6E7F-0C33-F6F27A1FC7AD}" dt="2022-06-09T22:04:05.808" v="1014"/>
        <pc:sldMkLst>
          <pc:docMk/>
          <pc:sldMk cId="1317660902" sldId="409"/>
        </pc:sldMkLst>
      </pc:sldChg>
      <pc:sldChg chg="del">
        <pc:chgData name="jbarrya10@yahoo.com" userId="S::urn:spo:guest#jbarrya10@yahoo.com::" providerId="AD" clId="Web-{68D1C7C8-4215-6E7F-0C33-F6F27A1FC7AD}" dt="2022-06-09T22:04:07.495" v="1015"/>
        <pc:sldMkLst>
          <pc:docMk/>
          <pc:sldMk cId="4284115329" sldId="410"/>
        </pc:sldMkLst>
      </pc:sldChg>
      <pc:sldChg chg="modSp del">
        <pc:chgData name="jbarrya10@yahoo.com" userId="S::urn:spo:guest#jbarrya10@yahoo.com::" providerId="AD" clId="Web-{68D1C7C8-4215-6E7F-0C33-F6F27A1FC7AD}" dt="2022-06-09T22:04:04.136" v="1012"/>
        <pc:sldMkLst>
          <pc:docMk/>
          <pc:sldMk cId="1453538070" sldId="415"/>
        </pc:sldMkLst>
        <pc:spChg chg="mod">
          <ac:chgData name="jbarrya10@yahoo.com" userId="S::urn:spo:guest#jbarrya10@yahoo.com::" providerId="AD" clId="Web-{68D1C7C8-4215-6E7F-0C33-F6F27A1FC7AD}" dt="2022-06-09T21:48:27.306" v="930" actId="20577"/>
          <ac:spMkLst>
            <pc:docMk/>
            <pc:sldMk cId="1453538070" sldId="415"/>
            <ac:spMk id="2" creationId="{CF1814B3-9532-FB28-06DB-055C913CBAE7}"/>
          </ac:spMkLst>
        </pc:spChg>
        <pc:spChg chg="mod">
          <ac:chgData name="jbarrya10@yahoo.com" userId="S::urn:spo:guest#jbarrya10@yahoo.com::" providerId="AD" clId="Web-{68D1C7C8-4215-6E7F-0C33-F6F27A1FC7AD}" dt="2022-06-09T21:48:56.463" v="942" actId="20577"/>
          <ac:spMkLst>
            <pc:docMk/>
            <pc:sldMk cId="1453538070" sldId="415"/>
            <ac:spMk id="3" creationId="{EFF9F156-E95E-A370-937E-2FC8C4BD58B2}"/>
          </ac:spMkLst>
        </pc:spChg>
      </pc:sldChg>
      <pc:sldChg chg="modSp new">
        <pc:chgData name="jbarrya10@yahoo.com" userId="S::urn:spo:guest#jbarrya10@yahoo.com::" providerId="AD" clId="Web-{68D1C7C8-4215-6E7F-0C33-F6F27A1FC7AD}" dt="2022-06-09T21:43:15.482" v="766" actId="20577"/>
        <pc:sldMkLst>
          <pc:docMk/>
          <pc:sldMk cId="4040101928" sldId="417"/>
        </pc:sldMkLst>
        <pc:spChg chg="mod">
          <ac:chgData name="jbarrya10@yahoo.com" userId="S::urn:spo:guest#jbarrya10@yahoo.com::" providerId="AD" clId="Web-{68D1C7C8-4215-6E7F-0C33-F6F27A1FC7AD}" dt="2022-06-09T21:26:26.072" v="438" actId="20577"/>
          <ac:spMkLst>
            <pc:docMk/>
            <pc:sldMk cId="4040101928" sldId="417"/>
            <ac:spMk id="2" creationId="{6DC3B0B7-BE06-A12E-E298-33267F26C986}"/>
          </ac:spMkLst>
        </pc:spChg>
        <pc:spChg chg="mod">
          <ac:chgData name="jbarrya10@yahoo.com" userId="S::urn:spo:guest#jbarrya10@yahoo.com::" providerId="AD" clId="Web-{68D1C7C8-4215-6E7F-0C33-F6F27A1FC7AD}" dt="2022-06-09T21:43:15.482" v="766" actId="20577"/>
          <ac:spMkLst>
            <pc:docMk/>
            <pc:sldMk cId="4040101928" sldId="417"/>
            <ac:spMk id="3" creationId="{4BA58F57-F2CB-E2EB-5E0F-756CCBE41705}"/>
          </ac:spMkLst>
        </pc:spChg>
      </pc:sldChg>
      <pc:sldChg chg="modSp new">
        <pc:chgData name="jbarrya10@yahoo.com" userId="S::urn:spo:guest#jbarrya10@yahoo.com::" providerId="AD" clId="Web-{68D1C7C8-4215-6E7F-0C33-F6F27A1FC7AD}" dt="2022-06-09T21:47:32.335" v="921" actId="20577"/>
        <pc:sldMkLst>
          <pc:docMk/>
          <pc:sldMk cId="3289859310" sldId="418"/>
        </pc:sldMkLst>
        <pc:spChg chg="mod">
          <ac:chgData name="jbarrya10@yahoo.com" userId="S::urn:spo:guest#jbarrya10@yahoo.com::" providerId="AD" clId="Web-{68D1C7C8-4215-6E7F-0C33-F6F27A1FC7AD}" dt="2022-06-09T21:44:53.626" v="787" actId="20577"/>
          <ac:spMkLst>
            <pc:docMk/>
            <pc:sldMk cId="3289859310" sldId="418"/>
            <ac:spMk id="2" creationId="{1CCC9203-82E6-AFD6-DEE1-822B10F16946}"/>
          </ac:spMkLst>
        </pc:spChg>
        <pc:spChg chg="mod">
          <ac:chgData name="jbarrya10@yahoo.com" userId="S::urn:spo:guest#jbarrya10@yahoo.com::" providerId="AD" clId="Web-{68D1C7C8-4215-6E7F-0C33-F6F27A1FC7AD}" dt="2022-06-09T21:47:32.335" v="921" actId="20577"/>
          <ac:spMkLst>
            <pc:docMk/>
            <pc:sldMk cId="3289859310" sldId="418"/>
            <ac:spMk id="3" creationId="{86BE286A-2221-0D04-7B9B-DCA4747C55F3}"/>
          </ac:spMkLst>
        </pc:spChg>
      </pc:sldChg>
      <pc:sldChg chg="modSp new">
        <pc:chgData name="jbarrya10@yahoo.com" userId="S::urn:spo:guest#jbarrya10@yahoo.com::" providerId="AD" clId="Web-{68D1C7C8-4215-6E7F-0C33-F6F27A1FC7AD}" dt="2022-06-09T22:03:45.869" v="1011" actId="20577"/>
        <pc:sldMkLst>
          <pc:docMk/>
          <pc:sldMk cId="2934296755" sldId="419"/>
        </pc:sldMkLst>
        <pc:spChg chg="mod">
          <ac:chgData name="jbarrya10@yahoo.com" userId="S::urn:spo:guest#jbarrya10@yahoo.com::" providerId="AD" clId="Web-{68D1C7C8-4215-6E7F-0C33-F6F27A1FC7AD}" dt="2022-06-09T21:50:48.998" v="960" actId="20577"/>
          <ac:spMkLst>
            <pc:docMk/>
            <pc:sldMk cId="2934296755" sldId="419"/>
            <ac:spMk id="2" creationId="{0A6FE154-6457-026C-0404-1A72EC60ECF1}"/>
          </ac:spMkLst>
        </pc:spChg>
        <pc:spChg chg="mod">
          <ac:chgData name="jbarrya10@yahoo.com" userId="S::urn:spo:guest#jbarrya10@yahoo.com::" providerId="AD" clId="Web-{68D1C7C8-4215-6E7F-0C33-F6F27A1FC7AD}" dt="2022-06-09T22:03:45.869" v="1011" actId="20577"/>
          <ac:spMkLst>
            <pc:docMk/>
            <pc:sldMk cId="2934296755" sldId="419"/>
            <ac:spMk id="3" creationId="{26BDC74D-B5A5-0FE0-3945-210CE0924FE3}"/>
          </ac:spMkLst>
        </pc:spChg>
      </pc:sldChg>
      <pc:sldChg chg="modSp new">
        <pc:chgData name="jbarrya10@yahoo.com" userId="S::urn:spo:guest#jbarrya10@yahoo.com::" providerId="AD" clId="Web-{68D1C7C8-4215-6E7F-0C33-F6F27A1FC7AD}" dt="2022-06-09T22:17:13.085" v="1439" actId="20577"/>
        <pc:sldMkLst>
          <pc:docMk/>
          <pc:sldMk cId="2661974791" sldId="420"/>
        </pc:sldMkLst>
        <pc:spChg chg="mod">
          <ac:chgData name="jbarrya10@yahoo.com" userId="S::urn:spo:guest#jbarrya10@yahoo.com::" providerId="AD" clId="Web-{68D1C7C8-4215-6E7F-0C33-F6F27A1FC7AD}" dt="2022-06-09T22:06:07.671" v="1027" actId="20577"/>
          <ac:spMkLst>
            <pc:docMk/>
            <pc:sldMk cId="2661974791" sldId="420"/>
            <ac:spMk id="2" creationId="{D9E7576B-322F-4311-D6E3-DF84617DAF6A}"/>
          </ac:spMkLst>
        </pc:spChg>
        <pc:spChg chg="mod">
          <ac:chgData name="jbarrya10@yahoo.com" userId="S::urn:spo:guest#jbarrya10@yahoo.com::" providerId="AD" clId="Web-{68D1C7C8-4215-6E7F-0C33-F6F27A1FC7AD}" dt="2022-06-09T22:17:13.085" v="1439" actId="20577"/>
          <ac:spMkLst>
            <pc:docMk/>
            <pc:sldMk cId="2661974791" sldId="420"/>
            <ac:spMk id="3" creationId="{D5A35F28-5B71-2E24-8681-D7B0BD4D76F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Arial" panose="020B0604020202020204"/>
              </a:rPr>
              <a:t>Figure 6.2 The Physical Activity Pyramid shows you how to include different types of physical activity in your life.</a:t>
            </a:r>
          </a:p>
          <a:p>
            <a:r>
              <a:rPr lang="en-US" dirty="0">
                <a:cs typeface="Arial" panose="020B0604020202020204"/>
              </a:rPr>
              <a:t>© C.B. Corbin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38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A4A54-C743-B648-9707-7C557037BE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Being Physically Active and Physically Fit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C76BC-B654-7C43-B829-7F8A9EA03B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Live Well: Foundations of High School Health</a:t>
            </a:r>
          </a:p>
          <a:p>
            <a:r>
              <a:rPr lang="en-US" dirty="0"/>
              <a:t>Chapter 6, Lesson 1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2805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C9203-82E6-AFD6-DEE1-822B10F16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Physical Activity</a:t>
            </a:r>
            <a:br>
              <a:rPr lang="en-US" dirty="0"/>
            </a:br>
            <a:r>
              <a:rPr lang="en-US" dirty="0"/>
              <a:t>and Daily Routine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E286A-2221-0D04-7B9B-DCA4747C5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Think about how you can incorporate physical activity into your daily routine.</a:t>
            </a:r>
          </a:p>
          <a:p>
            <a:r>
              <a:rPr lang="en-US" dirty="0">
                <a:cs typeface="Arial"/>
              </a:rPr>
              <a:t>Since being physically active gives you more energy and makes you feel better, find activities you enjoy.</a:t>
            </a:r>
          </a:p>
          <a:p>
            <a:r>
              <a:rPr lang="en-US" dirty="0">
                <a:cs typeface="Arial"/>
              </a:rPr>
              <a:t>Being physically active should be something you </a:t>
            </a:r>
            <a:r>
              <a:rPr lang="en-US" i="1" dirty="0">
                <a:cs typeface="Arial"/>
              </a:rPr>
              <a:t>want</a:t>
            </a:r>
            <a:r>
              <a:rPr lang="en-US" dirty="0">
                <a:cs typeface="Arial"/>
              </a:rPr>
              <a:t> to do, not </a:t>
            </a:r>
            <a:r>
              <a:rPr lang="en-US" i="1" dirty="0">
                <a:cs typeface="Arial"/>
              </a:rPr>
              <a:t>have</a:t>
            </a:r>
            <a:r>
              <a:rPr lang="en-US" dirty="0">
                <a:cs typeface="Arial"/>
              </a:rPr>
              <a:t> to do.</a:t>
            </a:r>
            <a:endParaRPr lang="en-US" dirty="0">
              <a:solidFill>
                <a:srgbClr val="404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9859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7576B-322F-4311-D6E3-DF84617DA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Overcome Inactivity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35F28-5B71-2E24-8681-D7B0BD4D7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cs typeface="Arial"/>
              </a:rPr>
              <a:t>Think about how to avoid excuses for inactivity.</a:t>
            </a:r>
          </a:p>
          <a:p>
            <a:pPr lvl="1"/>
            <a:r>
              <a:rPr lang="en-US" i="1" dirty="0">
                <a:solidFill>
                  <a:schemeClr val="tx1"/>
                </a:solidFill>
                <a:cs typeface="Arial"/>
              </a:rPr>
              <a:t>I don’t have the time.</a:t>
            </a:r>
            <a:r>
              <a:rPr lang="en-US" dirty="0">
                <a:solidFill>
                  <a:schemeClr val="tx1"/>
                </a:solidFill>
                <a:cs typeface="Arial"/>
              </a:rPr>
              <a:t> Plan time throughout the day.</a:t>
            </a:r>
          </a:p>
          <a:p>
            <a:pPr lvl="1"/>
            <a:r>
              <a:rPr lang="en-US" i="1" dirty="0">
                <a:solidFill>
                  <a:schemeClr val="tx1"/>
                </a:solidFill>
                <a:cs typeface="Arial"/>
              </a:rPr>
              <a:t>None of my friends exercise. </a:t>
            </a:r>
            <a:r>
              <a:rPr lang="en-US" dirty="0">
                <a:solidFill>
                  <a:schemeClr val="tx1"/>
                </a:solidFill>
                <a:cs typeface="Arial"/>
              </a:rPr>
              <a:t>Find activities you can do with your friends.</a:t>
            </a:r>
          </a:p>
          <a:p>
            <a:pPr lvl="1"/>
            <a:r>
              <a:rPr lang="en-US" i="1" dirty="0">
                <a:solidFill>
                  <a:schemeClr val="tx1"/>
                </a:solidFill>
                <a:cs typeface="Arial"/>
              </a:rPr>
              <a:t>I'm not good at sports. </a:t>
            </a:r>
            <a:r>
              <a:rPr lang="en-US" dirty="0">
                <a:solidFill>
                  <a:schemeClr val="tx1"/>
                </a:solidFill>
                <a:cs typeface="Arial"/>
              </a:rPr>
              <a:t>Pursue non-sports activities such as walking, bike riding, swimming, or dancing.</a:t>
            </a:r>
          </a:p>
          <a:p>
            <a:pPr lvl="1"/>
            <a:r>
              <a:rPr lang="en-US" i="1" dirty="0">
                <a:solidFill>
                  <a:schemeClr val="tx1"/>
                </a:solidFill>
                <a:cs typeface="Arial"/>
              </a:rPr>
              <a:t>I’m too tired. </a:t>
            </a:r>
            <a:r>
              <a:rPr lang="en-US" dirty="0">
                <a:solidFill>
                  <a:schemeClr val="tx1"/>
                </a:solidFill>
                <a:cs typeface="Arial"/>
              </a:rPr>
              <a:t>Begin slowly and increase the amount of activity.</a:t>
            </a:r>
          </a:p>
          <a:p>
            <a:pPr lvl="1"/>
            <a:r>
              <a:rPr lang="en-US" i="1" dirty="0">
                <a:solidFill>
                  <a:schemeClr val="tx1"/>
                </a:solidFill>
                <a:cs typeface="Arial"/>
              </a:rPr>
              <a:t>People will make fun of me.</a:t>
            </a:r>
            <a:r>
              <a:rPr lang="en-US" dirty="0">
                <a:solidFill>
                  <a:schemeClr val="tx1"/>
                </a:solidFill>
                <a:cs typeface="Arial"/>
              </a:rPr>
              <a:t> Find activities that you enjoy. Remember that your workout is for you, not anyone else.</a:t>
            </a:r>
            <a:endParaRPr lang="en-US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1974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48F33-E2BD-8955-824C-A61E9ACC7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2B43B-8C04-8EA6-8FE2-DBC18009C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cs typeface="Arial"/>
              </a:rPr>
              <a:t>Work with a partner to advocate for brain boosts or activity breaks during the school day.</a:t>
            </a:r>
          </a:p>
          <a:p>
            <a:r>
              <a:rPr lang="en-US" sz="2400" dirty="0">
                <a:solidFill>
                  <a:srgbClr val="404000"/>
                </a:solidFill>
                <a:cs typeface="Arial"/>
              </a:rPr>
              <a:t>Create a letter for your school administrators, using the following questions.</a:t>
            </a:r>
          </a:p>
          <a:p>
            <a:pPr lvl="1"/>
            <a:r>
              <a:rPr lang="en-US" dirty="0">
                <a:solidFill>
                  <a:srgbClr val="404000"/>
                </a:solidFill>
                <a:cs typeface="Arial"/>
              </a:rPr>
              <a:t>What do you want to see changed in your school?</a:t>
            </a:r>
          </a:p>
          <a:p>
            <a:pPr lvl="1"/>
            <a:r>
              <a:rPr lang="en-US" dirty="0">
                <a:solidFill>
                  <a:srgbClr val="404000"/>
                </a:solidFill>
                <a:cs typeface="Arial"/>
              </a:rPr>
              <a:t>What information will best get your message across?</a:t>
            </a:r>
          </a:p>
          <a:p>
            <a:pPr lvl="1"/>
            <a:r>
              <a:rPr lang="en-US" dirty="0">
                <a:solidFill>
                  <a:srgbClr val="404000"/>
                </a:solidFill>
                <a:cs typeface="Arial"/>
              </a:rPr>
              <a:t>Who is your audience?</a:t>
            </a:r>
          </a:p>
          <a:p>
            <a:pPr lvl="1"/>
            <a:r>
              <a:rPr lang="en-US" dirty="0">
                <a:solidFill>
                  <a:srgbClr val="404000"/>
                </a:solidFill>
                <a:cs typeface="Arial"/>
              </a:rPr>
              <a:t>What is your message?</a:t>
            </a:r>
          </a:p>
          <a:p>
            <a:pPr lvl="1"/>
            <a:r>
              <a:rPr lang="en-US" dirty="0">
                <a:solidFill>
                  <a:srgbClr val="404000"/>
                </a:solidFill>
                <a:cs typeface="Arial"/>
              </a:rPr>
              <a:t>If you have the chance to share your letter, did your message work?</a:t>
            </a:r>
            <a:endParaRPr lang="en-US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158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i="1" dirty="0">
                <a:ea typeface="+mn-lt"/>
                <a:cs typeface="+mn-lt"/>
              </a:rPr>
              <a:t>Physical activity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i="1" dirty="0">
                <a:ea typeface="+mn-lt"/>
                <a:cs typeface="+mn-lt"/>
              </a:rPr>
              <a:t>exercise</a:t>
            </a:r>
            <a:r>
              <a:rPr lang="en-US" dirty="0">
                <a:ea typeface="+mn-lt"/>
                <a:cs typeface="+mn-lt"/>
              </a:rPr>
              <a:t>, and </a:t>
            </a:r>
            <a:r>
              <a:rPr lang="en-US" i="1" dirty="0">
                <a:ea typeface="+mn-lt"/>
                <a:cs typeface="+mn-lt"/>
              </a:rPr>
              <a:t>physical fitness </a:t>
            </a:r>
            <a:r>
              <a:rPr lang="en-US" dirty="0">
                <a:ea typeface="+mn-lt"/>
                <a:cs typeface="+mn-lt"/>
              </a:rPr>
              <a:t>are three terms you may have heard when thinking about being active. </a:t>
            </a:r>
            <a:endParaRPr lang="en-US" dirty="0"/>
          </a:p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List concepts you think are similar about the three terms and concepts you think are different about them.</a:t>
            </a:r>
            <a:endParaRPr lang="en-US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200" dirty="0">
                <a:cs typeface="Arial"/>
              </a:rPr>
              <a:t>Compare and contrast physical activity, exercise, and physical fitness?</a:t>
            </a:r>
          </a:p>
          <a:p>
            <a:r>
              <a:rPr lang="en-US" sz="2200" dirty="0">
                <a:cs typeface="Arial"/>
              </a:rPr>
              <a:t>Evaluate the physical, mental, and social benefits of physical activity on your health?</a:t>
            </a:r>
          </a:p>
          <a:p>
            <a:r>
              <a:rPr lang="en-US" sz="2200" dirty="0">
                <a:cs typeface="Arial"/>
              </a:rPr>
              <a:t>Predict how physical activity can affect your health status?</a:t>
            </a:r>
          </a:p>
          <a:p>
            <a:r>
              <a:rPr lang="en-US" sz="2200" dirty="0">
                <a:cs typeface="Arial"/>
              </a:rPr>
              <a:t>Identify three activities you could do at home when taking an activity break?</a:t>
            </a:r>
          </a:p>
          <a:p>
            <a:r>
              <a:rPr lang="en-US" sz="2200" dirty="0">
                <a:cs typeface="Arial"/>
              </a:rPr>
              <a:t>Design a schedule you could use daily to get your 60 minutes of exercise completed?</a:t>
            </a:r>
          </a:p>
          <a:p>
            <a:r>
              <a:rPr lang="en-US" sz="2200" dirty="0">
                <a:cs typeface="Arial"/>
              </a:rPr>
              <a:t>Analyze the influence of your personal values on inactivity in your life?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02C2C-94E4-20C1-00BA-846BF693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3200" dirty="0"/>
              <a:t>Understanding Physical</a:t>
            </a:r>
            <a:r>
              <a:rPr lang="en-US" sz="3600" dirty="0"/>
              <a:t> </a:t>
            </a:r>
            <a:r>
              <a:rPr lang="en-US" sz="3200" dirty="0"/>
              <a:t>Activity, Exercise, and Physical Fitness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B8587-9210-38B4-27CD-C1B815DCB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Physical activity</a:t>
            </a:r>
            <a:r>
              <a:rPr lang="en-US" dirty="0">
                <a:cs typeface="Arial"/>
              </a:rPr>
              <a:t> is movement using the large muscles of the body, such as sports, dance, swimming, and biking.</a:t>
            </a:r>
          </a:p>
          <a:p>
            <a:r>
              <a:rPr lang="en-US" b="1" dirty="0">
                <a:cs typeface="Arial"/>
              </a:rPr>
              <a:t>Exercise</a:t>
            </a:r>
            <a:r>
              <a:rPr lang="en-US" dirty="0">
                <a:solidFill>
                  <a:srgbClr val="404000"/>
                </a:solidFill>
                <a:cs typeface="Arial"/>
              </a:rPr>
              <a:t> is planned, structured, and repetitive physical activity for improving or maintaining one or more components of fitness.</a:t>
            </a:r>
            <a:endParaRPr lang="en-US" dirty="0">
              <a:cs typeface="Arial"/>
            </a:endParaRPr>
          </a:p>
          <a:p>
            <a:r>
              <a:rPr lang="en-US" b="1" dirty="0">
                <a:solidFill>
                  <a:srgbClr val="404000"/>
                </a:solidFill>
                <a:cs typeface="Arial"/>
              </a:rPr>
              <a:t>Physical fitness</a:t>
            </a:r>
            <a:r>
              <a:rPr lang="en-US" dirty="0">
                <a:solidFill>
                  <a:srgbClr val="404000"/>
                </a:solidFill>
                <a:cs typeface="Arial"/>
              </a:rPr>
              <a:t> refers to your body systems being able to work together efficiently for health and daily activities.</a:t>
            </a:r>
            <a:endParaRPr lang="en-US" sz="1400" i="1" dirty="0">
              <a:solidFill>
                <a:srgbClr val="404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3150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7B8C5-F1DD-1123-6A31-4C4E76E5D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Physical Activity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E3AAD-ADF4-776C-CC1C-BE66F0AEE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cs typeface="Arial"/>
              </a:rPr>
              <a:t>Participating in physical activity produces physical, mental, and social benefits.</a:t>
            </a:r>
          </a:p>
          <a:p>
            <a:pPr lvl="1"/>
            <a:r>
              <a:rPr lang="en-US" sz="2800" b="1" dirty="0">
                <a:solidFill>
                  <a:schemeClr val="tx1"/>
                </a:solidFill>
                <a:cs typeface="Arial"/>
              </a:rPr>
              <a:t>Physical benefits:</a:t>
            </a:r>
            <a:r>
              <a:rPr lang="en-US" sz="2800" dirty="0">
                <a:solidFill>
                  <a:schemeClr val="tx1"/>
                </a:solidFill>
                <a:cs typeface="Arial"/>
              </a:rPr>
              <a:t> building healthy bones and muscles, decreasing the likelihood of obesity, increasing energy, improving sleep</a:t>
            </a:r>
          </a:p>
          <a:p>
            <a:pPr lvl="1"/>
            <a:r>
              <a:rPr lang="en-US" sz="2800" b="1" dirty="0">
                <a:solidFill>
                  <a:schemeClr val="tx1"/>
                </a:solidFill>
                <a:cs typeface="Arial"/>
              </a:rPr>
              <a:t>Mental health benefits:</a:t>
            </a:r>
            <a:r>
              <a:rPr lang="en-US" sz="2800" dirty="0">
                <a:solidFill>
                  <a:schemeClr val="tx1"/>
                </a:solidFill>
                <a:cs typeface="Arial"/>
              </a:rPr>
              <a:t> helping to reduce anxiety and depression, increasing concentration</a:t>
            </a:r>
          </a:p>
          <a:p>
            <a:pPr lvl="1"/>
            <a:r>
              <a:rPr lang="en-US" sz="2800" b="1" dirty="0">
                <a:solidFill>
                  <a:schemeClr val="tx1"/>
                </a:solidFill>
                <a:cs typeface="Arial"/>
              </a:rPr>
              <a:t>Social benefits: </a:t>
            </a:r>
            <a:r>
              <a:rPr lang="en-US" sz="2800" dirty="0">
                <a:solidFill>
                  <a:schemeClr val="tx1"/>
                </a:solidFill>
                <a:cs typeface="Arial"/>
              </a:rPr>
              <a:t>meeting new people, developing new friendships, learning to work with others</a:t>
            </a:r>
            <a:endParaRPr lang="en-US" sz="2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99388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6C14E-F502-7343-3831-9B3C3D1F1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Physical Activity</a:t>
            </a:r>
            <a:br>
              <a:rPr lang="en-US" dirty="0"/>
            </a:br>
            <a:r>
              <a:rPr lang="en-US" dirty="0"/>
              <a:t>and Disease Prevention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078E3-6BB0-3E07-0956-9033518C9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Being physically active on a regular basis helps reduce your risk of chronic diseases such as type 2 diabetes, heart disease, cancer, high blood pressure, and dementia.</a:t>
            </a:r>
          </a:p>
          <a:p>
            <a:r>
              <a:rPr lang="en-US" dirty="0">
                <a:cs typeface="Arial"/>
              </a:rPr>
              <a:t>Currently, about one in two adults have at least one chronic disease.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Only half of the adults in the United States get the physical activity needed to prevent chronic diseases.</a:t>
            </a:r>
          </a:p>
        </p:txBody>
      </p:sp>
    </p:spTree>
    <p:extLst>
      <p:ext uri="{BB962C8B-B14F-4D97-AF65-F5344CB8AC3E}">
        <p14:creationId xmlns:p14="http://schemas.microsoft.com/office/powerpoint/2010/main" val="4145534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A1D47-AE4E-B83D-F22E-54D5D83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900" dirty="0"/>
              <a:t>Physical Activity Guidelines for Teens</a:t>
            </a:r>
            <a:r>
              <a:rPr lang="en-US" dirty="0"/>
              <a:t> </a:t>
            </a:r>
            <a:r>
              <a:rPr lang="en-US" sz="27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EC48C-BF7A-C965-EA13-37EDDEC3D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600" dirty="0">
                <a:solidFill>
                  <a:schemeClr val="tx1"/>
                </a:solidFill>
                <a:cs typeface="Arial"/>
              </a:rPr>
              <a:t>The U.S. Department of Health and Human Services recommends that teens get 60 minutes or more of moderate-to-vigorous physical activity daily.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Moderate intensity is equal to a brisk walk.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Vigorous intensity is equal to a continuous jog.</a:t>
            </a:r>
          </a:p>
          <a:p>
            <a:r>
              <a:rPr lang="en-US" sz="2600" dirty="0">
                <a:cs typeface="Arial"/>
              </a:rPr>
              <a:t>Your physical activity should mostly be aerobic.</a:t>
            </a:r>
          </a:p>
          <a:p>
            <a:pPr lvl="1"/>
            <a:r>
              <a:rPr lang="en-US" sz="2600" b="1" dirty="0">
                <a:solidFill>
                  <a:schemeClr val="tx1"/>
                </a:solidFill>
                <a:cs typeface="Arial"/>
              </a:rPr>
              <a:t>Aerobic</a:t>
            </a:r>
            <a:r>
              <a:rPr lang="en-US" sz="2600" dirty="0">
                <a:solidFill>
                  <a:schemeClr val="tx1"/>
                </a:solidFill>
                <a:cs typeface="Arial"/>
              </a:rPr>
              <a:t> means </a:t>
            </a:r>
            <a:r>
              <a:rPr lang="en-US" sz="2600" i="1" dirty="0">
                <a:solidFill>
                  <a:schemeClr val="tx1"/>
                </a:solidFill>
                <a:cs typeface="Arial"/>
              </a:rPr>
              <a:t>with oxygen</a:t>
            </a:r>
            <a:r>
              <a:rPr lang="en-US" sz="2600" dirty="0">
                <a:solidFill>
                  <a:schemeClr val="tx1"/>
                </a:solidFill>
                <a:cs typeface="Arial"/>
              </a:rPr>
              <a:t> and occurs over longer periods of time. It makes your heart beat faster and your breathing harder than normal.</a:t>
            </a:r>
          </a:p>
          <a:p>
            <a:pPr marL="457200" lvl="1" indent="0" algn="r">
              <a:buNone/>
            </a:pPr>
            <a:r>
              <a:rPr lang="en-US" sz="1400" i="1" dirty="0">
                <a:solidFill>
                  <a:schemeClr val="tx1"/>
                </a:solidFill>
                <a:latin typeface="Helvetica" pitchFamily="2" charset="0"/>
                <a:cs typeface="Arial"/>
              </a:rPr>
              <a:t>(continued)</a:t>
            </a:r>
            <a:endParaRPr lang="en-US" dirty="0">
              <a:solidFill>
                <a:schemeClr val="tx1"/>
              </a:solidFill>
              <a:latin typeface="Helvetica" pitchFamily="2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417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3B0B7-BE06-A12E-E298-33267F26C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Physical Activity Guidelines for Teens </a:t>
            </a:r>
            <a:r>
              <a:rPr lang="en-US" sz="2400" i="1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58F57-F2CB-E2EB-5E0F-756CCBE41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600" dirty="0">
                <a:cs typeface="Arial"/>
              </a:rPr>
              <a:t>You can divide your 60 minutes of activity into smaller amounts of time.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Consider four 15-minute physical activity breaks or three 20-minute breaks.</a:t>
            </a:r>
          </a:p>
          <a:p>
            <a:r>
              <a:rPr lang="en-US" sz="2600" dirty="0">
                <a:solidFill>
                  <a:schemeClr val="tx1"/>
                </a:solidFill>
                <a:cs typeface="Arial"/>
              </a:rPr>
              <a:t>There are many ways to be physically active.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Take the stairs instead of the elevator.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Set an alarm when doing your homework and take a 10-minute break every hour for physical activity.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Have contests to see who can do the longest wall sit or the longest plank.</a:t>
            </a:r>
          </a:p>
        </p:txBody>
      </p:sp>
    </p:spTree>
    <p:extLst>
      <p:ext uri="{BB962C8B-B14F-4D97-AF65-F5344CB8AC3E}">
        <p14:creationId xmlns:p14="http://schemas.microsoft.com/office/powerpoint/2010/main" val="4040101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FE154-6457-026C-0404-1A72EC60E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Physical </a:t>
            </a:r>
            <a:br>
              <a:rPr lang="en-US" dirty="0"/>
            </a:br>
            <a:r>
              <a:rPr lang="en-US" dirty="0"/>
              <a:t>Activity Pyramid</a:t>
            </a:r>
          </a:p>
        </p:txBody>
      </p:sp>
      <p:pic>
        <p:nvPicPr>
          <p:cNvPr id="5" name="Content Placeholder 4" descr="Examples of moderate activity: walking, yardwork. Vigorous activity: jogging, biking. Vigorous sports: tennis, soccer. Muscle fitness: weight training. Flexibility: yoga, gymnastics.">
            <a:extLst>
              <a:ext uri="{FF2B5EF4-FFF2-40B4-BE49-F238E27FC236}">
                <a16:creationId xmlns:a16="http://schemas.microsoft.com/office/drawing/2014/main" id="{461430B9-308D-13AB-8690-27BEF063B1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83621" y="1825625"/>
            <a:ext cx="4376757" cy="4776758"/>
          </a:xfrm>
        </p:spPr>
      </p:pic>
    </p:spTree>
    <p:extLst>
      <p:ext uri="{BB962C8B-B14F-4D97-AF65-F5344CB8AC3E}">
        <p14:creationId xmlns:p14="http://schemas.microsoft.com/office/powerpoint/2010/main" val="2934296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793</Words>
  <Application>Microsoft Office PowerPoint</Application>
  <PresentationFormat>On-screen Show (4:3)</PresentationFormat>
  <Paragraphs>63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Arial,Sans-Serif</vt:lpstr>
      <vt:lpstr>Calibri</vt:lpstr>
      <vt:lpstr>Helvetica</vt:lpstr>
      <vt:lpstr>Office Theme</vt:lpstr>
      <vt:lpstr>Being Physically Active and Physically Fit</vt:lpstr>
      <vt:lpstr>Write About It</vt:lpstr>
      <vt:lpstr>Can you . . .  </vt:lpstr>
      <vt:lpstr>Understanding Physical Activity, Exercise, and Physical Fitness</vt:lpstr>
      <vt:lpstr>Physical Activity Benefits</vt:lpstr>
      <vt:lpstr>Physical Activity and Disease Prevention</vt:lpstr>
      <vt:lpstr>Physical Activity Guidelines for Teens (1 of 2)</vt:lpstr>
      <vt:lpstr>Physical Activity Guidelines for Teens (2 of 2)</vt:lpstr>
      <vt:lpstr>The Physical  Activity Pyramid</vt:lpstr>
      <vt:lpstr>Physical Activity and Daily Routine</vt:lpstr>
      <vt:lpstr>How to Overcome Inactivity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Staying Active and Healthy</dc:title>
  <dc:creator>Human Kinetics</dc:creator>
  <cp:lastModifiedBy>Melissa Feld</cp:lastModifiedBy>
  <cp:revision>1586</cp:revision>
  <dcterms:created xsi:type="dcterms:W3CDTF">2020-04-29T19:38:00Z</dcterms:created>
  <dcterms:modified xsi:type="dcterms:W3CDTF">2023-01-06T17:09:44Z</dcterms:modified>
</cp:coreProperties>
</file>