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427" r:id="rId2"/>
    <p:sldId id="337" r:id="rId3"/>
    <p:sldId id="334" r:id="rId4"/>
    <p:sldId id="422" r:id="rId5"/>
    <p:sldId id="428" r:id="rId6"/>
    <p:sldId id="423" r:id="rId7"/>
    <p:sldId id="429" r:id="rId8"/>
    <p:sldId id="430" r:id="rId9"/>
    <p:sldId id="431" r:id="rId10"/>
    <p:sldId id="432" r:id="rId11"/>
    <p:sldId id="433" r:id="rId12"/>
    <p:sldId id="434" r:id="rId13"/>
    <p:sldId id="3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639DE897-18E3-51E3-490C-AE62CAE20C1C}" v="2296" dt="2022-06-06T21:55:10.312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907EF992-BEC6-DB62-995A-4783911D4510}" v="1224" dt="2022-05-25T15:40:41.259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069374D2-0824-1892-B398-13FF1AA2E7DB}"/>
    <pc:docChg chg="addSld delSld modSld">
      <pc:chgData name="jbarrya10@yahoo.com" userId="S::urn:spo:guest#jbarrya10@yahoo.com::" providerId="AD" clId="Web-{069374D2-0824-1892-B398-13FF1AA2E7DB}" dt="2022-06-10T19:41:57.704" v="2423" actId="20577"/>
      <pc:docMkLst>
        <pc:docMk/>
      </pc:docMkLst>
      <pc:sldChg chg="modSp del">
        <pc:chgData name="jbarrya10@yahoo.com" userId="S::urn:spo:guest#jbarrya10@yahoo.com::" providerId="AD" clId="Web-{069374D2-0824-1892-B398-13FF1AA2E7DB}" dt="2022-06-10T18:32:15.095" v="33"/>
        <pc:sldMkLst>
          <pc:docMk/>
          <pc:sldMk cId="1992805741" sldId="257"/>
        </pc:sldMkLst>
        <pc:spChg chg="mod">
          <ac:chgData name="jbarrya10@yahoo.com" userId="S::urn:spo:guest#jbarrya10@yahoo.com::" providerId="AD" clId="Web-{069374D2-0824-1892-B398-13FF1AA2E7DB}" dt="2022-06-10T18:30:54.171" v="9" actId="20577"/>
          <ac:spMkLst>
            <pc:docMk/>
            <pc:sldMk cId="1992805741" sldId="257"/>
            <ac:spMk id="2" creationId="{665A4A54-C743-B648-9707-7C557037BEC2}"/>
          </ac:spMkLst>
        </pc:spChg>
      </pc:sldChg>
      <pc:sldChg chg="modSp">
        <pc:chgData name="jbarrya10@yahoo.com" userId="S::urn:spo:guest#jbarrya10@yahoo.com::" providerId="AD" clId="Web-{069374D2-0824-1892-B398-13FF1AA2E7DB}" dt="2022-06-10T18:36:49.134" v="267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069374D2-0824-1892-B398-13FF1AA2E7DB}" dt="2022-06-10T18:36:49.134" v="267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069374D2-0824-1892-B398-13FF1AA2E7DB}" dt="2022-06-10T18:34:00.348" v="106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069374D2-0824-1892-B398-13FF1AA2E7DB}" dt="2022-06-10T18:34:00.348" v="106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del">
        <pc:chgData name="jbarrya10@yahoo.com" userId="S::urn:spo:guest#jbarrya10@yahoo.com::" providerId="AD" clId="Web-{069374D2-0824-1892-B398-13FF1AA2E7DB}" dt="2022-06-10T19:38:16.573" v="2231"/>
        <pc:sldMkLst>
          <pc:docMk/>
          <pc:sldMk cId="1913150799" sldId="338"/>
        </pc:sldMkLst>
      </pc:sldChg>
      <pc:sldChg chg="modSp">
        <pc:chgData name="jbarrya10@yahoo.com" userId="S::urn:spo:guest#jbarrya10@yahoo.com::" providerId="AD" clId="Web-{069374D2-0824-1892-B398-13FF1AA2E7DB}" dt="2022-06-10T19:41:57.704" v="2423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069374D2-0824-1892-B398-13FF1AA2E7DB}" dt="2022-06-10T19:41:57.704" v="2423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del">
        <pc:chgData name="jbarrya10@yahoo.com" userId="S::urn:spo:guest#jbarrya10@yahoo.com::" providerId="AD" clId="Web-{069374D2-0824-1892-B398-13FF1AA2E7DB}" dt="2022-06-10T19:38:21.385" v="2234"/>
        <pc:sldMkLst>
          <pc:docMk/>
          <pc:sldMk cId="4145534502" sldId="403"/>
        </pc:sldMkLst>
      </pc:sldChg>
      <pc:sldChg chg="del">
        <pc:chgData name="jbarrya10@yahoo.com" userId="S::urn:spo:guest#jbarrya10@yahoo.com::" providerId="AD" clId="Web-{069374D2-0824-1892-B398-13FF1AA2E7DB}" dt="2022-06-10T19:38:22.057" v="2235"/>
        <pc:sldMkLst>
          <pc:docMk/>
          <pc:sldMk cId="198417196" sldId="404"/>
        </pc:sldMkLst>
      </pc:sldChg>
      <pc:sldChg chg="del">
        <pc:chgData name="jbarrya10@yahoo.com" userId="S::urn:spo:guest#jbarrya10@yahoo.com::" providerId="AD" clId="Web-{069374D2-0824-1892-B398-13FF1AA2E7DB}" dt="2022-06-10T19:38:17.667" v="2232"/>
        <pc:sldMkLst>
          <pc:docMk/>
          <pc:sldMk cId="1099388335" sldId="416"/>
        </pc:sldMkLst>
      </pc:sldChg>
      <pc:sldChg chg="del">
        <pc:chgData name="jbarrya10@yahoo.com" userId="S::urn:spo:guest#jbarrya10@yahoo.com::" providerId="AD" clId="Web-{069374D2-0824-1892-B398-13FF1AA2E7DB}" dt="2022-06-10T19:38:22.979" v="2236"/>
        <pc:sldMkLst>
          <pc:docMk/>
          <pc:sldMk cId="4040101928" sldId="417"/>
        </pc:sldMkLst>
      </pc:sldChg>
      <pc:sldChg chg="del">
        <pc:chgData name="jbarrya10@yahoo.com" userId="S::urn:spo:guest#jbarrya10@yahoo.com::" providerId="AD" clId="Web-{069374D2-0824-1892-B398-13FF1AA2E7DB}" dt="2022-06-10T19:38:27.057" v="2239"/>
        <pc:sldMkLst>
          <pc:docMk/>
          <pc:sldMk cId="2934296755" sldId="419"/>
        </pc:sldMkLst>
      </pc:sldChg>
      <pc:sldChg chg="del">
        <pc:chgData name="jbarrya10@yahoo.com" userId="S::urn:spo:guest#jbarrya10@yahoo.com::" providerId="AD" clId="Web-{069374D2-0824-1892-B398-13FF1AA2E7DB}" dt="2022-06-10T18:37:05.884" v="268"/>
        <pc:sldMkLst>
          <pc:docMk/>
          <pc:sldMk cId="2585959385" sldId="421"/>
        </pc:sldMkLst>
      </pc:sldChg>
      <pc:sldChg chg="modSp">
        <pc:chgData name="jbarrya10@yahoo.com" userId="S::urn:spo:guest#jbarrya10@yahoo.com::" providerId="AD" clId="Web-{069374D2-0824-1892-B398-13FF1AA2E7DB}" dt="2022-06-10T18:40:56.344" v="410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069374D2-0824-1892-B398-13FF1AA2E7DB}" dt="2022-06-10T18:38:30.105" v="290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069374D2-0824-1892-B398-13FF1AA2E7DB}" dt="2022-06-10T18:40:56.344" v="410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069374D2-0824-1892-B398-13FF1AA2E7DB}" dt="2022-06-10T18:57:12.503" v="850" actId="20577"/>
        <pc:sldMkLst>
          <pc:docMk/>
          <pc:sldMk cId="444531198" sldId="423"/>
        </pc:sldMkLst>
        <pc:spChg chg="mod">
          <ac:chgData name="jbarrya10@yahoo.com" userId="S::urn:spo:guest#jbarrya10@yahoo.com::" providerId="AD" clId="Web-{069374D2-0824-1892-B398-13FF1AA2E7DB}" dt="2022-06-10T18:51:17.930" v="708" actId="20577"/>
          <ac:spMkLst>
            <pc:docMk/>
            <pc:sldMk cId="444531198" sldId="423"/>
            <ac:spMk id="2" creationId="{1FB0DFE5-0B54-FE52-D2F3-9239DC9A443B}"/>
          </ac:spMkLst>
        </pc:spChg>
        <pc:spChg chg="mod">
          <ac:chgData name="jbarrya10@yahoo.com" userId="S::urn:spo:guest#jbarrya10@yahoo.com::" providerId="AD" clId="Web-{069374D2-0824-1892-B398-13FF1AA2E7DB}" dt="2022-06-10T18:57:12.503" v="850" actId="20577"/>
          <ac:spMkLst>
            <pc:docMk/>
            <pc:sldMk cId="444531198" sldId="423"/>
            <ac:spMk id="3" creationId="{E94894FC-601F-7BC5-5462-E171F55180AD}"/>
          </ac:spMkLst>
        </pc:spChg>
      </pc:sldChg>
      <pc:sldChg chg="del">
        <pc:chgData name="jbarrya10@yahoo.com" userId="S::urn:spo:guest#jbarrya10@yahoo.com::" providerId="AD" clId="Web-{069374D2-0824-1892-B398-13FF1AA2E7DB}" dt="2022-06-10T19:38:25.823" v="2237"/>
        <pc:sldMkLst>
          <pc:docMk/>
          <pc:sldMk cId="4033353751" sldId="424"/>
        </pc:sldMkLst>
      </pc:sldChg>
      <pc:sldChg chg="del">
        <pc:chgData name="jbarrya10@yahoo.com" userId="S::urn:spo:guest#jbarrya10@yahoo.com::" providerId="AD" clId="Web-{069374D2-0824-1892-B398-13FF1AA2E7DB}" dt="2022-06-10T19:38:26.495" v="2238"/>
        <pc:sldMkLst>
          <pc:docMk/>
          <pc:sldMk cId="538790950" sldId="425"/>
        </pc:sldMkLst>
      </pc:sldChg>
      <pc:sldChg chg="del">
        <pc:chgData name="jbarrya10@yahoo.com" userId="S::urn:spo:guest#jbarrya10@yahoo.com::" providerId="AD" clId="Web-{069374D2-0824-1892-B398-13FF1AA2E7DB}" dt="2022-06-10T19:38:20.573" v="2233"/>
        <pc:sldMkLst>
          <pc:docMk/>
          <pc:sldMk cId="3503466959" sldId="426"/>
        </pc:sldMkLst>
      </pc:sldChg>
      <pc:sldChg chg="modSp new">
        <pc:chgData name="jbarrya10@yahoo.com" userId="S::urn:spo:guest#jbarrya10@yahoo.com::" providerId="AD" clId="Web-{069374D2-0824-1892-B398-13FF1AA2E7DB}" dt="2022-06-10T18:32:12.470" v="32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069374D2-0824-1892-B398-13FF1AA2E7DB}" dt="2022-06-10T18:31:35.109" v="16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069374D2-0824-1892-B398-13FF1AA2E7DB}" dt="2022-06-10T18:32:12.470" v="32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modSp new">
        <pc:chgData name="jbarrya10@yahoo.com" userId="S::urn:spo:guest#jbarrya10@yahoo.com::" providerId="AD" clId="Web-{069374D2-0824-1892-B398-13FF1AA2E7DB}" dt="2022-06-10T18:46:49.735" v="611" actId="20577"/>
        <pc:sldMkLst>
          <pc:docMk/>
          <pc:sldMk cId="2632927641" sldId="428"/>
        </pc:sldMkLst>
        <pc:spChg chg="mod">
          <ac:chgData name="jbarrya10@yahoo.com" userId="S::urn:spo:guest#jbarrya10@yahoo.com::" providerId="AD" clId="Web-{069374D2-0824-1892-B398-13FF1AA2E7DB}" dt="2022-06-10T18:42:18.206" v="429" actId="20577"/>
          <ac:spMkLst>
            <pc:docMk/>
            <pc:sldMk cId="2632927641" sldId="428"/>
            <ac:spMk id="2" creationId="{AD6B076C-705F-C549-8338-54566E857566}"/>
          </ac:spMkLst>
        </pc:spChg>
        <pc:spChg chg="mod">
          <ac:chgData name="jbarrya10@yahoo.com" userId="S::urn:spo:guest#jbarrya10@yahoo.com::" providerId="AD" clId="Web-{069374D2-0824-1892-B398-13FF1AA2E7DB}" dt="2022-06-10T18:46:49.735" v="611" actId="20577"/>
          <ac:spMkLst>
            <pc:docMk/>
            <pc:sldMk cId="2632927641" sldId="428"/>
            <ac:spMk id="3" creationId="{2CC18752-32CC-ABD6-0607-E18D161134D1}"/>
          </ac:spMkLst>
        </pc:spChg>
      </pc:sldChg>
      <pc:sldChg chg="modSp new">
        <pc:chgData name="jbarrya10@yahoo.com" userId="S::urn:spo:guest#jbarrya10@yahoo.com::" providerId="AD" clId="Web-{069374D2-0824-1892-B398-13FF1AA2E7DB}" dt="2022-06-10T19:07:29.567" v="1123" actId="20577"/>
        <pc:sldMkLst>
          <pc:docMk/>
          <pc:sldMk cId="2537509973" sldId="429"/>
        </pc:sldMkLst>
        <pc:spChg chg="mod">
          <ac:chgData name="jbarrya10@yahoo.com" userId="S::urn:spo:guest#jbarrya10@yahoo.com::" providerId="AD" clId="Web-{069374D2-0824-1892-B398-13FF1AA2E7DB}" dt="2022-06-10T18:58:02.035" v="869" actId="20577"/>
          <ac:spMkLst>
            <pc:docMk/>
            <pc:sldMk cId="2537509973" sldId="429"/>
            <ac:spMk id="2" creationId="{66DC5712-6C7A-7403-976B-397727CF8048}"/>
          </ac:spMkLst>
        </pc:spChg>
        <pc:spChg chg="mod">
          <ac:chgData name="jbarrya10@yahoo.com" userId="S::urn:spo:guest#jbarrya10@yahoo.com::" providerId="AD" clId="Web-{069374D2-0824-1892-B398-13FF1AA2E7DB}" dt="2022-06-10T19:07:29.567" v="1123" actId="20577"/>
          <ac:spMkLst>
            <pc:docMk/>
            <pc:sldMk cId="2537509973" sldId="429"/>
            <ac:spMk id="3" creationId="{A55C6C04-DEE7-1412-DF24-810CBBFEEF81}"/>
          </ac:spMkLst>
        </pc:spChg>
      </pc:sldChg>
      <pc:sldChg chg="modSp new">
        <pc:chgData name="jbarrya10@yahoo.com" userId="S::urn:spo:guest#jbarrya10@yahoo.com::" providerId="AD" clId="Web-{069374D2-0824-1892-B398-13FF1AA2E7DB}" dt="2022-06-10T19:12:03.090" v="1337" actId="20577"/>
        <pc:sldMkLst>
          <pc:docMk/>
          <pc:sldMk cId="893947981" sldId="430"/>
        </pc:sldMkLst>
        <pc:spChg chg="mod">
          <ac:chgData name="jbarrya10@yahoo.com" userId="S::urn:spo:guest#jbarrya10@yahoo.com::" providerId="AD" clId="Web-{069374D2-0824-1892-B398-13FF1AA2E7DB}" dt="2022-06-10T19:09:42.867" v="1145" actId="20577"/>
          <ac:spMkLst>
            <pc:docMk/>
            <pc:sldMk cId="893947981" sldId="430"/>
            <ac:spMk id="2" creationId="{54080FFB-672A-38F7-9551-BA2F3AE48FD8}"/>
          </ac:spMkLst>
        </pc:spChg>
        <pc:spChg chg="mod">
          <ac:chgData name="jbarrya10@yahoo.com" userId="S::urn:spo:guest#jbarrya10@yahoo.com::" providerId="AD" clId="Web-{069374D2-0824-1892-B398-13FF1AA2E7DB}" dt="2022-06-10T19:12:03.090" v="1337" actId="20577"/>
          <ac:spMkLst>
            <pc:docMk/>
            <pc:sldMk cId="893947981" sldId="430"/>
            <ac:spMk id="3" creationId="{6D8CA38E-3413-5CC1-DE18-C9B2910B1A65}"/>
          </ac:spMkLst>
        </pc:spChg>
      </pc:sldChg>
      <pc:sldChg chg="modSp new">
        <pc:chgData name="jbarrya10@yahoo.com" userId="S::urn:spo:guest#jbarrya10@yahoo.com::" providerId="AD" clId="Web-{069374D2-0824-1892-B398-13FF1AA2E7DB}" dt="2022-06-10T19:22:23.030" v="1559" actId="20577"/>
        <pc:sldMkLst>
          <pc:docMk/>
          <pc:sldMk cId="3524316239" sldId="431"/>
        </pc:sldMkLst>
        <pc:spChg chg="mod">
          <ac:chgData name="jbarrya10@yahoo.com" userId="S::urn:spo:guest#jbarrya10@yahoo.com::" providerId="AD" clId="Web-{069374D2-0824-1892-B398-13FF1AA2E7DB}" dt="2022-06-10T19:14:27.016" v="1358" actId="20577"/>
          <ac:spMkLst>
            <pc:docMk/>
            <pc:sldMk cId="3524316239" sldId="431"/>
            <ac:spMk id="2" creationId="{14F55C24-E232-F2F5-855B-0D53D66AFFCF}"/>
          </ac:spMkLst>
        </pc:spChg>
        <pc:spChg chg="mod">
          <ac:chgData name="jbarrya10@yahoo.com" userId="S::urn:spo:guest#jbarrya10@yahoo.com::" providerId="AD" clId="Web-{069374D2-0824-1892-B398-13FF1AA2E7DB}" dt="2022-06-10T19:22:23.030" v="1559" actId="20577"/>
          <ac:spMkLst>
            <pc:docMk/>
            <pc:sldMk cId="3524316239" sldId="431"/>
            <ac:spMk id="3" creationId="{0E8ED059-73F5-4071-15DF-21B8EA46F24B}"/>
          </ac:spMkLst>
        </pc:spChg>
      </pc:sldChg>
      <pc:sldChg chg="modSp new">
        <pc:chgData name="jbarrya10@yahoo.com" userId="S::urn:spo:guest#jbarrya10@yahoo.com::" providerId="AD" clId="Web-{069374D2-0824-1892-B398-13FF1AA2E7DB}" dt="2022-06-10T19:25:42.802" v="1701" actId="20577"/>
        <pc:sldMkLst>
          <pc:docMk/>
          <pc:sldMk cId="1478623061" sldId="432"/>
        </pc:sldMkLst>
        <pc:spChg chg="mod">
          <ac:chgData name="jbarrya10@yahoo.com" userId="S::urn:spo:guest#jbarrya10@yahoo.com::" providerId="AD" clId="Web-{069374D2-0824-1892-B398-13FF1AA2E7DB}" dt="2022-06-10T19:23:25.548" v="1579" actId="20577"/>
          <ac:spMkLst>
            <pc:docMk/>
            <pc:sldMk cId="1478623061" sldId="432"/>
            <ac:spMk id="2" creationId="{E9EF1442-689C-DE7F-7E2A-D91E9B96E44E}"/>
          </ac:spMkLst>
        </pc:spChg>
        <pc:spChg chg="mod">
          <ac:chgData name="jbarrya10@yahoo.com" userId="S::urn:spo:guest#jbarrya10@yahoo.com::" providerId="AD" clId="Web-{069374D2-0824-1892-B398-13FF1AA2E7DB}" dt="2022-06-10T19:25:42.802" v="1701" actId="20577"/>
          <ac:spMkLst>
            <pc:docMk/>
            <pc:sldMk cId="1478623061" sldId="432"/>
            <ac:spMk id="3" creationId="{EDE07D7B-4572-7595-EA61-8150B2C24D55}"/>
          </ac:spMkLst>
        </pc:spChg>
      </pc:sldChg>
      <pc:sldChg chg="modSp new">
        <pc:chgData name="jbarrya10@yahoo.com" userId="S::urn:spo:guest#jbarrya10@yahoo.com::" providerId="AD" clId="Web-{069374D2-0824-1892-B398-13FF1AA2E7DB}" dt="2022-06-10T19:32:12.563" v="1931" actId="20577"/>
        <pc:sldMkLst>
          <pc:docMk/>
          <pc:sldMk cId="2392996942" sldId="433"/>
        </pc:sldMkLst>
        <pc:spChg chg="mod">
          <ac:chgData name="jbarrya10@yahoo.com" userId="S::urn:spo:guest#jbarrya10@yahoo.com::" providerId="AD" clId="Web-{069374D2-0824-1892-B398-13FF1AA2E7DB}" dt="2022-06-10T19:28:02.649" v="1709" actId="20577"/>
          <ac:spMkLst>
            <pc:docMk/>
            <pc:sldMk cId="2392996942" sldId="433"/>
            <ac:spMk id="2" creationId="{CD8E80F2-3484-2459-8BC9-D23AEADCF9E5}"/>
          </ac:spMkLst>
        </pc:spChg>
        <pc:spChg chg="mod">
          <ac:chgData name="jbarrya10@yahoo.com" userId="S::urn:spo:guest#jbarrya10@yahoo.com::" providerId="AD" clId="Web-{069374D2-0824-1892-B398-13FF1AA2E7DB}" dt="2022-06-10T19:32:12.563" v="1931" actId="20577"/>
          <ac:spMkLst>
            <pc:docMk/>
            <pc:sldMk cId="2392996942" sldId="433"/>
            <ac:spMk id="3" creationId="{F0283F9F-2868-9B1B-BC27-1A1CE33B22D2}"/>
          </ac:spMkLst>
        </pc:spChg>
      </pc:sldChg>
      <pc:sldChg chg="modSp new">
        <pc:chgData name="jbarrya10@yahoo.com" userId="S::urn:spo:guest#jbarrya10@yahoo.com::" providerId="AD" clId="Web-{069374D2-0824-1892-B398-13FF1AA2E7DB}" dt="2022-06-10T19:38:10.401" v="2230" actId="20577"/>
        <pc:sldMkLst>
          <pc:docMk/>
          <pc:sldMk cId="2290282021" sldId="434"/>
        </pc:sldMkLst>
        <pc:spChg chg="mod">
          <ac:chgData name="jbarrya10@yahoo.com" userId="S::urn:spo:guest#jbarrya10@yahoo.com::" providerId="AD" clId="Web-{069374D2-0824-1892-B398-13FF1AA2E7DB}" dt="2022-06-10T19:32:58.939" v="1951" actId="20577"/>
          <ac:spMkLst>
            <pc:docMk/>
            <pc:sldMk cId="2290282021" sldId="434"/>
            <ac:spMk id="2" creationId="{2469EAC7-E2C7-785C-9967-25BC9347DD4E}"/>
          </ac:spMkLst>
        </pc:spChg>
        <pc:spChg chg="mod">
          <ac:chgData name="jbarrya10@yahoo.com" userId="S::urn:spo:guest#jbarrya10@yahoo.com::" providerId="AD" clId="Web-{069374D2-0824-1892-B398-13FF1AA2E7DB}" dt="2022-06-10T19:38:10.401" v="2230" actId="20577"/>
          <ac:spMkLst>
            <pc:docMk/>
            <pc:sldMk cId="2290282021" sldId="434"/>
            <ac:spMk id="3" creationId="{89C1877E-8899-30AE-BE85-FB8A24F129C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Preparing for Physical Activity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6, Lesson 3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F1442-689C-DE7F-7E2A-D91E9B96E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Preventing Injuries </a:t>
            </a:r>
            <a:br>
              <a:rPr lang="en-US" dirty="0"/>
            </a:br>
            <a:r>
              <a:rPr lang="en-US" dirty="0"/>
              <a:t>While Being Active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07D7B-4572-7595-EA61-8150B2C24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Make sure you are using proper technique when exercising.</a:t>
            </a:r>
          </a:p>
          <a:p>
            <a:r>
              <a:rPr lang="en-US" dirty="0">
                <a:cs typeface="Arial"/>
              </a:rPr>
              <a:t>Vary your activity so that you aren’t using the same muscle groups every day.</a:t>
            </a:r>
          </a:p>
          <a:p>
            <a:r>
              <a:rPr lang="en-US" dirty="0">
                <a:cs typeface="Arial"/>
              </a:rPr>
              <a:t>Don’t play through pain which often turns a minor injury into a major injury.</a:t>
            </a:r>
          </a:p>
          <a:p>
            <a:r>
              <a:rPr lang="en-US" dirty="0">
                <a:cs typeface="Arial"/>
              </a:rPr>
              <a:t>Warm up and cool down properly.</a:t>
            </a:r>
          </a:p>
          <a:p>
            <a:r>
              <a:rPr lang="en-US" dirty="0">
                <a:cs typeface="Arial"/>
              </a:rPr>
              <a:t>Stay hydrated by drinking water regularly before, during, and after your activity.</a:t>
            </a:r>
          </a:p>
        </p:txBody>
      </p:sp>
    </p:spTree>
    <p:extLst>
      <p:ext uri="{BB962C8B-B14F-4D97-AF65-F5344CB8AC3E}">
        <p14:creationId xmlns:p14="http://schemas.microsoft.com/office/powerpoint/2010/main" val="1478623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E80F2-3484-2459-8BC9-D23AEADCF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Exercising</a:t>
            </a:r>
            <a:br>
              <a:rPr lang="en-US" dirty="0"/>
            </a:br>
            <a:r>
              <a:rPr lang="en-US" dirty="0"/>
              <a:t>in Hot Weather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83F9F-2868-9B1B-BC27-1A1CE33B2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Being active in hot weather can lead to heat-related emergencies caused by overexposure to heat or dehydration.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Dehydration occurs when you lose more fluid than you take in.</a:t>
            </a:r>
          </a:p>
          <a:p>
            <a:r>
              <a:rPr lang="en-US" sz="2400" dirty="0">
                <a:solidFill>
                  <a:schemeClr val="tx1"/>
                </a:solidFill>
                <a:cs typeface="Arial"/>
              </a:rPr>
              <a:t>To prevent heat-related emergencies,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wear light-colored and lightweight clothing;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avoid exercising in high heat and humidity;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drink water before, during, and after exercising; and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rest frequently in the shade and use cool towels to help you keep cool.</a:t>
            </a:r>
          </a:p>
        </p:txBody>
      </p:sp>
    </p:spTree>
    <p:extLst>
      <p:ext uri="{BB962C8B-B14F-4D97-AF65-F5344CB8AC3E}">
        <p14:creationId xmlns:p14="http://schemas.microsoft.com/office/powerpoint/2010/main" val="239299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9EAC7-E2C7-785C-9967-25BC9347D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Exercising in Cold</a:t>
            </a:r>
            <a:br>
              <a:rPr lang="en-US" dirty="0"/>
            </a:br>
            <a:r>
              <a:rPr lang="en-US" dirty="0"/>
              <a:t>and Wet Weather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1877E-8899-30AE-BE85-FB8A24F12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Being active in cold and wet weather can lead to cold-related emergencies caused by overexposure to cold.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Overexposure can lead to frostbite or hypothermia.</a:t>
            </a:r>
          </a:p>
          <a:p>
            <a:r>
              <a:rPr lang="en-US" sz="2400" dirty="0">
                <a:cs typeface="Arial"/>
              </a:rPr>
              <a:t>To prevent cold-related emergencies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wear several layers of clothing;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wear clothing to protect your head, hands, face, ears, and feet from the cold to prevent frostbite;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drink water before, during, and after exercising to maintain proper dehydration; and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try to avoid exercising in cold and wet weather.</a:t>
            </a:r>
          </a:p>
        </p:txBody>
      </p:sp>
    </p:spTree>
    <p:extLst>
      <p:ext uri="{BB962C8B-B14F-4D97-AF65-F5344CB8AC3E}">
        <p14:creationId xmlns:p14="http://schemas.microsoft.com/office/powerpoint/2010/main" val="2290282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Think about who influences you to wear or not to wear protective gear like helmets, mouth guards, face masks, and protective pads.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List four influences. Mark them with a star if they are a positive influence and mark them with a check mark if they are a negative one.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Explain briefly how each influence affects you.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is your favorite physical activity and why? 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Is it something you can do throughout your life?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Can you do it anywhere?</a:t>
            </a: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Do you need special equipment for it?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700" dirty="0">
                <a:cs typeface="Arial"/>
              </a:rPr>
              <a:t>Describe the three parts of a workout?</a:t>
            </a:r>
          </a:p>
          <a:p>
            <a:r>
              <a:rPr lang="en-US" sz="2700" dirty="0">
                <a:cs typeface="Arial"/>
              </a:rPr>
              <a:t>Identify three benefits of being physically active throughout your life?</a:t>
            </a:r>
          </a:p>
          <a:p>
            <a:r>
              <a:rPr lang="en-US" sz="2700" dirty="0">
                <a:cs typeface="Arial"/>
              </a:rPr>
              <a:t>Explain two things an individual, dual, or team sport can teach you?</a:t>
            </a:r>
          </a:p>
          <a:p>
            <a:r>
              <a:rPr lang="en-US" sz="2700" dirty="0">
                <a:cs typeface="Arial"/>
              </a:rPr>
              <a:t>Analyze the importance of three pieces of protective equipment you should wear when being physically active?</a:t>
            </a:r>
          </a:p>
          <a:p>
            <a:r>
              <a:rPr lang="en-US" sz="2700" dirty="0">
                <a:cs typeface="Arial"/>
              </a:rPr>
              <a:t>List three strategies you think are important for preventing an injury?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Preparing for Activity </a:t>
            </a:r>
            <a:br>
              <a:rPr lang="en-US" dirty="0"/>
            </a:br>
            <a:r>
              <a:rPr lang="en-US" dirty="0"/>
              <a:t>or Workout 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Whether you are just starting to be physically active or have a regular routine, you should always begin slowly and progressively work into your activity for the day.</a:t>
            </a:r>
          </a:p>
          <a:p>
            <a:r>
              <a:rPr lang="en-US" dirty="0">
                <a:cs typeface="Arial"/>
              </a:rPr>
              <a:t>Your activity should always include three parts: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 warm-up activity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The focus of your workout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 cool-down activity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B076C-705F-C549-8338-54566E857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Warm-Up, Workout, </a:t>
            </a:r>
            <a:br>
              <a:rPr lang="en-US" dirty="0"/>
            </a:br>
            <a:r>
              <a:rPr lang="en-US" dirty="0"/>
              <a:t>and Cool-Down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18752-32CC-ABD6-0607-E18D1611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700" dirty="0">
                <a:cs typeface="Arial"/>
              </a:rPr>
              <a:t>Your </a:t>
            </a:r>
            <a:r>
              <a:rPr lang="en-US" sz="2700" b="1" dirty="0">
                <a:cs typeface="Arial"/>
              </a:rPr>
              <a:t>warm-up</a:t>
            </a:r>
            <a:r>
              <a:rPr lang="en-US" sz="2700" dirty="0">
                <a:cs typeface="Arial"/>
              </a:rPr>
              <a:t> should include large muscle movements that get your whole body moving. You want to slowly increase your heart rate so you will be ready for your activity.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Many warm-ups last 5 to 10 minutes and involve dynamic stretching.</a:t>
            </a:r>
          </a:p>
          <a:p>
            <a:r>
              <a:rPr lang="en-US" sz="2700" dirty="0">
                <a:cs typeface="Arial"/>
              </a:rPr>
              <a:t>Your </a:t>
            </a:r>
            <a:r>
              <a:rPr lang="en-US" sz="2700" b="1" dirty="0">
                <a:cs typeface="Arial"/>
              </a:rPr>
              <a:t>workout </a:t>
            </a:r>
            <a:r>
              <a:rPr lang="en-US" sz="2700" dirty="0">
                <a:cs typeface="Arial"/>
              </a:rPr>
              <a:t>will be determined by what you are trying to improve or what you’re training for.</a:t>
            </a:r>
          </a:p>
          <a:p>
            <a:r>
              <a:rPr lang="en-US" sz="2700" dirty="0">
                <a:cs typeface="Arial"/>
              </a:rPr>
              <a:t>A </a:t>
            </a:r>
            <a:r>
              <a:rPr lang="en-US" sz="2700" b="1" dirty="0">
                <a:cs typeface="Arial"/>
              </a:rPr>
              <a:t>cool-down</a:t>
            </a:r>
            <a:r>
              <a:rPr lang="en-US" sz="2700" dirty="0">
                <a:cs typeface="Arial"/>
              </a:rPr>
              <a:t> is used to slow your body down and give it time to adjust when ending an activity.</a:t>
            </a:r>
          </a:p>
        </p:txBody>
      </p:sp>
    </p:spTree>
    <p:extLst>
      <p:ext uri="{BB962C8B-B14F-4D97-AF65-F5344CB8AC3E}">
        <p14:creationId xmlns:p14="http://schemas.microsoft.com/office/powerpoint/2010/main" val="263292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0DFE5-0B54-FE52-D2F3-9239DC9A4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Getting Active and Staying Active Throughout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894FC-601F-7BC5-5462-E171F5518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Consistent physical activity in all health-related fitness areas is not only good for you in the moment but also has lifelong benefits.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Staying active later in life helps to maintain the ability to live alone and reduces the risk of falling and fracturing bones.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It also </a:t>
            </a:r>
            <a:r>
              <a:rPr lang="en-US" dirty="0">
                <a:solidFill>
                  <a:srgbClr val="404000"/>
                </a:solidFill>
                <a:ea typeface="+mn-lt"/>
                <a:cs typeface="+mn-lt"/>
              </a:rPr>
              <a:t>helps improve your muscle strength and joint mobility</a:t>
            </a:r>
            <a:r>
              <a:rPr lang="en-US" dirty="0">
                <a:solidFill>
                  <a:srgbClr val="404000"/>
                </a:solidFill>
                <a:cs typeface="Arial"/>
              </a:rPr>
              <a:t> and lowers the risk of high blood pressure and strokes.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453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C5712-6C7A-7403-976B-397727CF8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Individual, Dual,</a:t>
            </a:r>
            <a:br>
              <a:rPr lang="en-US" dirty="0"/>
            </a:br>
            <a:r>
              <a:rPr lang="en-US" dirty="0"/>
              <a:t>and Team Sports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C6C04-DEE7-1412-DF24-810CBBFEE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An </a:t>
            </a:r>
            <a:r>
              <a:rPr lang="en-US" b="1" dirty="0">
                <a:cs typeface="Arial"/>
              </a:rPr>
              <a:t>individual sport</a:t>
            </a:r>
            <a:r>
              <a:rPr lang="en-US" dirty="0">
                <a:cs typeface="Arial"/>
              </a:rPr>
              <a:t> is played by one person, such as swimming or golf.</a:t>
            </a:r>
          </a:p>
          <a:p>
            <a:r>
              <a:rPr lang="en-US" dirty="0">
                <a:cs typeface="Arial"/>
              </a:rPr>
              <a:t>A </a:t>
            </a:r>
            <a:r>
              <a:rPr lang="en-US" b="1" dirty="0">
                <a:cs typeface="Arial"/>
              </a:rPr>
              <a:t>dual sport </a:t>
            </a:r>
            <a:r>
              <a:rPr lang="en-US" dirty="0">
                <a:cs typeface="Arial"/>
              </a:rPr>
              <a:t>is played by two people, such as tennis doubles or pickleball.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Individual and dual sports promote resilience and self-motivation.</a:t>
            </a:r>
          </a:p>
          <a:p>
            <a:r>
              <a:rPr lang="en-US" dirty="0">
                <a:cs typeface="Arial"/>
              </a:rPr>
              <a:t>A </a:t>
            </a:r>
            <a:r>
              <a:rPr lang="en-US" b="1" dirty="0">
                <a:cs typeface="Arial"/>
              </a:rPr>
              <a:t>team sport</a:t>
            </a:r>
            <a:r>
              <a:rPr lang="en-US" dirty="0">
                <a:cs typeface="Arial"/>
              </a:rPr>
              <a:t> is played by a group of people, such as basketball or ultimate frisbee.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Team sports teach you to work with others and be a good sport during competition.</a:t>
            </a:r>
          </a:p>
        </p:txBody>
      </p:sp>
    </p:spTree>
    <p:extLst>
      <p:ext uri="{BB962C8B-B14F-4D97-AF65-F5344CB8AC3E}">
        <p14:creationId xmlns:p14="http://schemas.microsoft.com/office/powerpoint/2010/main" val="253750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80FFB-672A-38F7-9551-BA2F3AE4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Dressing</a:t>
            </a:r>
            <a:br>
              <a:rPr lang="en-US" dirty="0"/>
            </a:br>
            <a:r>
              <a:rPr lang="en-US" dirty="0"/>
              <a:t>for Physical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CA38E-3413-5CC1-DE18-C9B2910B1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700" dirty="0">
                <a:cs typeface="Arial"/>
              </a:rPr>
              <a:t>Always make sure you are dressed for the activity you are participating in and have the proper equipment to keep you safe.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Wear comfortable clothes so you can move freely.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Dress in layers so you can take layers off if you get too warm and put them back on if you get cold.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Wear proper socks to prevent blisters.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Wear proper shoes for the activity you are participating in.</a:t>
            </a:r>
          </a:p>
        </p:txBody>
      </p:sp>
    </p:spTree>
    <p:extLst>
      <p:ext uri="{BB962C8B-B14F-4D97-AF65-F5344CB8AC3E}">
        <p14:creationId xmlns:p14="http://schemas.microsoft.com/office/powerpoint/2010/main" val="893947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5C24-E232-F2F5-855B-0D53D66A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Physical Activity and Using Protective 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ED059-73F5-4071-15DF-21B8EA46F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500" dirty="0">
                <a:cs typeface="Arial"/>
              </a:rPr>
              <a:t>Many activities you are involved with may have protective equipment to keep you safe and help pre</a:t>
            </a:r>
            <a:r>
              <a:rPr lang="en-US" sz="2500" dirty="0">
                <a:solidFill>
                  <a:schemeClr val="tx1"/>
                </a:solidFill>
                <a:cs typeface="Arial"/>
              </a:rPr>
              <a:t>vent injuries. This equipment includes: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helmets (for bike riding, skateboarding, snow skiing, football, baseball, and lacrosse);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mouth guards (for football, basketball, lacrosse, and rugby);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knee pads, wrist pads, and elbow pads (for skateboarding, snowboarding, ice hockey, and football); and</a:t>
            </a:r>
          </a:p>
          <a:p>
            <a:pPr lvl="1"/>
            <a:r>
              <a:rPr lang="en-US" sz="2500" dirty="0">
                <a:solidFill>
                  <a:schemeClr val="tx1"/>
                </a:solidFill>
                <a:cs typeface="Arial"/>
              </a:rPr>
              <a:t>face masks (for softball and baseball catchers and lacrosse players).</a:t>
            </a:r>
          </a:p>
        </p:txBody>
      </p:sp>
    </p:spTree>
    <p:extLst>
      <p:ext uri="{BB962C8B-B14F-4D97-AF65-F5344CB8AC3E}">
        <p14:creationId xmlns:p14="http://schemas.microsoft.com/office/powerpoint/2010/main" val="3524316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897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Arial,Sans-Serif</vt:lpstr>
      <vt:lpstr>Calibri</vt:lpstr>
      <vt:lpstr>Office Theme</vt:lpstr>
      <vt:lpstr>Preparing for Physical Activity</vt:lpstr>
      <vt:lpstr>Write About It</vt:lpstr>
      <vt:lpstr>Can you . . .  </vt:lpstr>
      <vt:lpstr>Preparing for Activity  or Workout  </vt:lpstr>
      <vt:lpstr>Warm-Up, Workout,  and Cool-Down</vt:lpstr>
      <vt:lpstr>Getting Active and Staying Active Throughout Your Life</vt:lpstr>
      <vt:lpstr>Individual, Dual, and Team Sports</vt:lpstr>
      <vt:lpstr>Dressing for Physical Activity</vt:lpstr>
      <vt:lpstr>Physical Activity and Using Protective Equipment</vt:lpstr>
      <vt:lpstr>Preventing Injuries  While Being Active</vt:lpstr>
      <vt:lpstr>Exercising in Hot Weather</vt:lpstr>
      <vt:lpstr>Exercising in Cold and Wet Weather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Active and Healthy</dc:title>
  <dc:creator>Human Kinetics</dc:creator>
  <cp:lastModifiedBy>Melissa Feld</cp:lastModifiedBy>
  <cp:revision>2504</cp:revision>
  <dcterms:created xsi:type="dcterms:W3CDTF">2020-04-29T19:38:00Z</dcterms:created>
  <dcterms:modified xsi:type="dcterms:W3CDTF">2023-01-06T17:10:24Z</dcterms:modified>
</cp:coreProperties>
</file>