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427" r:id="rId2"/>
    <p:sldId id="337" r:id="rId3"/>
    <p:sldId id="334" r:id="rId4"/>
    <p:sldId id="422" r:id="rId5"/>
    <p:sldId id="428" r:id="rId6"/>
    <p:sldId id="435" r:id="rId7"/>
    <p:sldId id="429" r:id="rId8"/>
    <p:sldId id="430" r:id="rId9"/>
    <p:sldId id="431" r:id="rId10"/>
    <p:sldId id="432" r:id="rId11"/>
    <p:sldId id="433" r:id="rId12"/>
    <p:sldId id="434" r:id="rId13"/>
    <p:sldId id="436" r:id="rId14"/>
    <p:sldId id="372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Sibley" initials="BAS" lastIdx="3" clrIdx="0">
    <p:extLst>
      <p:ext uri="{19B8F6BF-5375-455C-9EA6-DF929625EA0E}">
        <p15:presenceInfo xmlns:p15="http://schemas.microsoft.com/office/powerpoint/2012/main" userId="Benjamin Sibley" providerId="None"/>
      </p:ext>
    </p:extLst>
  </p:cmAuthor>
  <p:cmAuthor id="2" name="Melissa Feld" initials="MF" lastIdx="3" clrIdx="1">
    <p:extLst>
      <p:ext uri="{19B8F6BF-5375-455C-9EA6-DF929625EA0E}">
        <p15:presenceInfo xmlns:p15="http://schemas.microsoft.com/office/powerpoint/2012/main" userId="S::MELISSAF@hkusa.com::0f29222b-6214-49c0-8417-0f9c07eec459" providerId="AD"/>
      </p:ext>
    </p:extLst>
  </p:cmAuthor>
  <p:cmAuthor id="3" name="Darla Castelli" initials="DC" lastIdx="1" clrIdx="2">
    <p:extLst>
      <p:ext uri="{19B8F6BF-5375-455C-9EA6-DF929625EA0E}">
        <p15:presenceInfo xmlns:p15="http://schemas.microsoft.com/office/powerpoint/2012/main" userId="7UrpDUNxLb3wz+BQ0wOX2q7Wu6WjqQkaVb27W5YmfaU=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B6EE96-B195-4823-2D63-315C982ED8B7}" v="858" dt="2022-06-03T21:06:15.601"/>
    <p1510:client id="{069374D2-0824-1892-B398-13FF1AA2E7DB}" v="2417" dt="2022-06-10T19:41:57.704"/>
    <p1510:client id="{0E975F3D-D17C-9C09-AC40-E3073B3C6A2F}" v="1345" dt="2022-06-01T22:59:36.040"/>
    <p1510:client id="{14CD8D72-2C0E-B6EA-9F84-93C4F70EFE95}" v="308" dt="2022-05-24T21:33:20.661"/>
    <p1510:client id="{1664D6C9-0630-8611-A021-CA0EC941D1DE}" v="409" dt="2022-06-05T12:39:47.327"/>
    <p1510:client id="{1996537B-60FB-E22E-31B8-B601792592A3}" v="917" dt="2022-05-24T19:16:09.094"/>
    <p1510:client id="{1CB15461-3281-2FC1-906F-7A0798DFFA0E}" v="6" dt="2022-05-24T21:13:25.061"/>
    <p1510:client id="{1F0622F9-6923-A7B9-1E1C-961E0CC0D98B}" v="13" dt="2022-06-01T20:02:33.377"/>
    <p1510:client id="{2272C600-89A4-66E4-5BFD-E589E861DB3D}" v="266" dt="2022-05-25T14:37:38.660"/>
    <p1510:client id="{26941114-D38A-1227-B2B6-3BB478BE53DB}" v="1596" dt="2022-06-06T15:32:16.869"/>
    <p1510:client id="{2C014A0F-A6D2-4EF3-2C8F-AF0CA36E43A4}" v="1463" dt="2022-06-08T02:46:14.301"/>
    <p1510:client id="{2D03B026-49C4-3631-DFF8-2B8B9771F340}" v="1586" dt="2022-06-02T21:03:50.071"/>
    <p1510:client id="{31A1B2DD-789A-4961-C53E-F99001ED6397}" v="1197" dt="2022-06-04T23:14:19.831"/>
    <p1510:client id="{3DB22E58-4774-91C4-5259-F25492FA8F76}" v="607" dt="2022-06-07T19:50:55.917"/>
    <p1510:client id="{4895E784-049E-6E1A-691B-981009B2B52A}" v="15" dt="2022-05-27T19:37:41.867"/>
    <p1510:client id="{49E0CD5E-5C57-5C4E-1C04-CAE5B489C538}" v="166" dt="2022-05-22T20:55:00.731"/>
    <p1510:client id="{4DAE184F-1DAC-18D0-0D2C-8AFE38C29856}" v="1987" dt="2022-06-10T04:45:36.752"/>
    <p1510:client id="{4E0F79D6-C3B4-418D-03A4-C4F858A67294}" v="626" dt="2022-06-08T21:10:54.028"/>
    <p1510:client id="{561B6E78-3B36-FB72-E91D-FFC90CBA863C}" v="314" dt="2022-06-04T18:58:31.282"/>
    <p1510:client id="{587EBA0A-19C0-CF3A-5B74-93DBE206831B}" v="1" dt="2022-05-20T20:17:15.799"/>
    <p1510:client id="{639DE897-18E3-51E3-490C-AE62CAE20C1C}" v="2296" dt="2022-06-06T21:55:10.312"/>
    <p1510:client id="{64E14184-308F-D640-CF7C-782AF05F44C0}" v="158" dt="2022-06-10T19:48:26.194"/>
    <p1510:client id="{68D1C7C8-4215-6E7F-0C33-F6F27A1FC7AD}" v="1437" dt="2022-06-09T22:17:13.085"/>
    <p1510:client id="{6A79C26E-26EB-3A57-F2CD-7269CD96249E}" v="950" dt="2022-05-25T05:07:01.219"/>
    <p1510:client id="{6A98A3C2-0A2E-F040-C04F-BDB40BD5E3BD}" v="797" dt="2022-05-24T15:41:46.546"/>
    <p1510:client id="{6AC26BFB-C726-D6E8-A3F9-0478CD5DE10D}" v="1023" dt="2022-06-05T18:50:13.919"/>
    <p1510:client id="{6D2E7026-7102-64D7-8F04-6147227DE5BB}" v="1330" dt="2022-06-10T23:10:09"/>
    <p1510:client id="{72F4EDCF-CBD6-53B8-28BC-BEAB3F6CF589}" v="923" dt="2022-06-03T21:45:34.441"/>
    <p1510:client id="{780BC665-C45A-E6EE-FAEA-57033778F0D2}" v="1" dt="2022-05-20T20:15:08.787"/>
    <p1510:client id="{7AE24B73-052C-C9D5-026F-16EE1BAF0995}" v="1553" dt="2022-06-07T05:23:07.895"/>
    <p1510:client id="{7E686512-CA86-5AB9-DBDD-67F0909FFCC4}" v="828" dt="2022-05-23T20:44:21.167"/>
    <p1510:client id="{880E599A-DAEA-DECC-D6A0-409F1DA32E63}" v="16" dt="2022-06-08T21:12:55.932"/>
    <p1510:client id="{907EF992-BEC6-DB62-995A-4783911D4510}" v="1224" dt="2022-05-25T15:40:41.259"/>
    <p1510:client id="{9C223B70-E35A-5C71-963C-F1192BF78C25}" v="1354" dt="2022-06-07T15:45:19.637"/>
    <p1510:client id="{A9193841-C052-6EE8-602D-4303276CDEF3}" v="203" dt="2022-06-05T18:56:20.476"/>
    <p1510:client id="{AD5E087A-00E7-9DC9-427D-3E0BE2870EC0}" v="383" dt="2022-06-01T20:15:38.143"/>
    <p1510:client id="{B45F3E93-1707-8C24-EBFF-0BCAEC670798}" v="1277" dt="2022-06-08T04:08:18.358"/>
    <p1510:client id="{B475F694-7221-5B53-0103-518055A73BB5}" v="805" dt="2022-05-27T19:31:52.442"/>
    <p1510:client id="{B7E12A5C-C342-3B56-A8D4-9E75CBCF67C7}" v="1766" dt="2022-06-08T15:57:03.526"/>
    <p1510:client id="{B980DDB4-52B3-8585-C57F-3D58B6D45939}" v="281" dt="2022-05-22T21:33:39.491"/>
    <p1510:client id="{BA87F162-916C-9416-2988-A519C3187869}" v="402" dt="2022-05-20T21:37:53.952"/>
    <p1510:client id="{BC203AD4-FA46-1915-D8AF-542A7EA5F6CA}" v="466" dt="2022-06-09T22:33:12.872"/>
    <p1510:client id="{C1B36582-FC03-7058-4FE4-B69F32D7DDB3}" v="570" dt="2022-06-02T19:16:49.625"/>
    <p1510:client id="{C9A933A4-CBC3-0A0D-74CB-9F5A9CCC6017}" v="732" dt="2022-06-08T19:54:19.960"/>
    <p1510:client id="{CA96A71A-69CB-6336-0686-3BE60A05B6A5}" v="223" dt="2022-05-23T15:37:51.610"/>
    <p1510:client id="{D2FE3DF2-0C7A-03D1-5174-961B00B9C3EE}" v="1" dt="2022-05-27T18:43:37.812"/>
    <p1510:client id="{D586C812-8584-D28B-FCAA-3A8F8585EB51}" v="314" dt="2022-06-06T22:09:09.306"/>
    <p1510:client id="{D6D5CB01-8F91-FFD0-05DD-6A4E125F1F85}" v="52" dt="2022-05-25T14:40:37.359"/>
    <p1510:client id="{E9AE6D47-FBD0-386D-2C89-0DCD16277DF2}" v="571" dt="2022-05-25T20:33:11.631"/>
    <p1510:client id="{EA905EBC-7DC7-DC76-8F28-2916DBF1D2AC}" v="360" dt="2022-06-10T18:26:16.537"/>
    <p1510:client id="{ECEE90A0-661B-EA00-6F10-688E8DA144E2}" v="1162" dt="2022-06-08T20:47:04.446"/>
    <p1510:client id="{ED9D3A3D-4B99-BCC7-4FAE-79E23EF2E357}" v="1426" dt="2022-05-26T21:55:26.319"/>
    <p1510:client id="{F7C6197C-501E-E347-0A5B-823DB1A80164}" v="695" dt="2022-06-08T14:56:47.663"/>
    <p1510:client id="{F96B0E1A-6AAD-4BB5-7E14-A07CCC7808F6}" v="392" dt="2022-06-04T04:03:04.540"/>
    <p1510:client id="{F9E0639C-8897-8B8D-5AB2-75B95D26B844}" v="149" dt="2022-06-07T19:58:57.532"/>
    <p1510:client id="{FE29B752-1DDA-458D-5593-3A6059D467CD}" v="1392" dt="2022-06-04T03:11:23.984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385" autoAdjust="0"/>
  </p:normalViewPr>
  <p:slideViewPr>
    <p:cSldViewPr snapToGrid="0">
      <p:cViewPr varScale="1">
        <p:scale>
          <a:sx n="80" d="100"/>
          <a:sy n="80" d="100"/>
        </p:scale>
        <p:origin x="114" y="2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barrya10@yahoo.com" userId="S::urn:spo:guest#jbarrya10@yahoo.com::" providerId="AD" clId="Web-{6D2E7026-7102-64D7-8F04-6147227DE5BB}"/>
    <pc:docChg chg="addSld delSld modSld">
      <pc:chgData name="jbarrya10@yahoo.com" userId="S::urn:spo:guest#jbarrya10@yahoo.com::" providerId="AD" clId="Web-{6D2E7026-7102-64D7-8F04-6147227DE5BB}" dt="2022-06-10T23:10:09" v="1327" actId="20577"/>
      <pc:docMkLst>
        <pc:docMk/>
      </pc:docMkLst>
      <pc:sldChg chg="modSp">
        <pc:chgData name="jbarrya10@yahoo.com" userId="S::urn:spo:guest#jbarrya10@yahoo.com::" providerId="AD" clId="Web-{6D2E7026-7102-64D7-8F04-6147227DE5BB}" dt="2022-06-10T23:10:09" v="1327" actId="20577"/>
        <pc:sldMkLst>
          <pc:docMk/>
          <pc:sldMk cId="1631582038" sldId="372"/>
        </pc:sldMkLst>
        <pc:spChg chg="mod">
          <ac:chgData name="jbarrya10@yahoo.com" userId="S::urn:spo:guest#jbarrya10@yahoo.com::" providerId="AD" clId="Web-{6D2E7026-7102-64D7-8F04-6147227DE5BB}" dt="2022-06-10T23:10:09" v="1327" actId="20577"/>
          <ac:spMkLst>
            <pc:docMk/>
            <pc:sldMk cId="1631582038" sldId="372"/>
            <ac:spMk id="3" creationId="{A192B43B-8C04-8EA6-8FE2-DBC18009C941}"/>
          </ac:spMkLst>
        </pc:spChg>
      </pc:sldChg>
      <pc:sldChg chg="modSp">
        <pc:chgData name="jbarrya10@yahoo.com" userId="S::urn:spo:guest#jbarrya10@yahoo.com::" providerId="AD" clId="Web-{6D2E7026-7102-64D7-8F04-6147227DE5BB}" dt="2022-06-10T22:28:20.960" v="165" actId="20577"/>
        <pc:sldMkLst>
          <pc:docMk/>
          <pc:sldMk cId="3396428876" sldId="422"/>
        </pc:sldMkLst>
        <pc:spChg chg="mod">
          <ac:chgData name="jbarrya10@yahoo.com" userId="S::urn:spo:guest#jbarrya10@yahoo.com::" providerId="AD" clId="Web-{6D2E7026-7102-64D7-8F04-6147227DE5BB}" dt="2022-06-10T22:24:44.813" v="20" actId="20577"/>
          <ac:spMkLst>
            <pc:docMk/>
            <pc:sldMk cId="3396428876" sldId="422"/>
            <ac:spMk id="2" creationId="{6FC765DF-384F-1128-72A0-CE3FA3B9F3A5}"/>
          </ac:spMkLst>
        </pc:spChg>
        <pc:spChg chg="mod">
          <ac:chgData name="jbarrya10@yahoo.com" userId="S::urn:spo:guest#jbarrya10@yahoo.com::" providerId="AD" clId="Web-{6D2E7026-7102-64D7-8F04-6147227DE5BB}" dt="2022-06-10T22:28:20.960" v="165" actId="20577"/>
          <ac:spMkLst>
            <pc:docMk/>
            <pc:sldMk cId="3396428876" sldId="422"/>
            <ac:spMk id="3" creationId="{ECAF5348-20B4-742B-5C59-91A25F1BF44B}"/>
          </ac:spMkLst>
        </pc:spChg>
      </pc:sldChg>
      <pc:sldChg chg="del">
        <pc:chgData name="jbarrya10@yahoo.com" userId="S::urn:spo:guest#jbarrya10@yahoo.com::" providerId="AD" clId="Web-{6D2E7026-7102-64D7-8F04-6147227DE5BB}" dt="2022-06-10T22:37:42.633" v="352"/>
        <pc:sldMkLst>
          <pc:docMk/>
          <pc:sldMk cId="444531198" sldId="423"/>
        </pc:sldMkLst>
      </pc:sldChg>
      <pc:sldChg chg="modSp">
        <pc:chgData name="jbarrya10@yahoo.com" userId="S::urn:spo:guest#jbarrya10@yahoo.com::" providerId="AD" clId="Web-{6D2E7026-7102-64D7-8F04-6147227DE5BB}" dt="2022-06-10T22:34:04.001" v="305" actId="20577"/>
        <pc:sldMkLst>
          <pc:docMk/>
          <pc:sldMk cId="2632927641" sldId="428"/>
        </pc:sldMkLst>
        <pc:spChg chg="mod">
          <ac:chgData name="jbarrya10@yahoo.com" userId="S::urn:spo:guest#jbarrya10@yahoo.com::" providerId="AD" clId="Web-{6D2E7026-7102-64D7-8F04-6147227DE5BB}" dt="2022-06-10T22:30:23.057" v="168" actId="20577"/>
          <ac:spMkLst>
            <pc:docMk/>
            <pc:sldMk cId="2632927641" sldId="428"/>
            <ac:spMk id="2" creationId="{AD6B076C-705F-C549-8338-54566E857566}"/>
          </ac:spMkLst>
        </pc:spChg>
        <pc:spChg chg="mod">
          <ac:chgData name="jbarrya10@yahoo.com" userId="S::urn:spo:guest#jbarrya10@yahoo.com::" providerId="AD" clId="Web-{6D2E7026-7102-64D7-8F04-6147227DE5BB}" dt="2022-06-10T22:34:04.001" v="305" actId="20577"/>
          <ac:spMkLst>
            <pc:docMk/>
            <pc:sldMk cId="2632927641" sldId="428"/>
            <ac:spMk id="3" creationId="{2CC18752-32CC-ABD6-0607-E18D161134D1}"/>
          </ac:spMkLst>
        </pc:spChg>
      </pc:sldChg>
      <pc:sldChg chg="modSp">
        <pc:chgData name="jbarrya10@yahoo.com" userId="S::urn:spo:guest#jbarrya10@yahoo.com::" providerId="AD" clId="Web-{6D2E7026-7102-64D7-8F04-6147227DE5BB}" dt="2022-06-10T22:43:56.706" v="426" actId="20577"/>
        <pc:sldMkLst>
          <pc:docMk/>
          <pc:sldMk cId="2537509973" sldId="429"/>
        </pc:sldMkLst>
        <pc:spChg chg="mod">
          <ac:chgData name="jbarrya10@yahoo.com" userId="S::urn:spo:guest#jbarrya10@yahoo.com::" providerId="AD" clId="Web-{6D2E7026-7102-64D7-8F04-6147227DE5BB}" dt="2022-06-10T22:43:56.706" v="426" actId="20577"/>
          <ac:spMkLst>
            <pc:docMk/>
            <pc:sldMk cId="2537509973" sldId="429"/>
            <ac:spMk id="2" creationId="{66DC5712-6C7A-7403-976B-397727CF8048}"/>
          </ac:spMkLst>
        </pc:spChg>
        <pc:spChg chg="mod">
          <ac:chgData name="jbarrya10@yahoo.com" userId="S::urn:spo:guest#jbarrya10@yahoo.com::" providerId="AD" clId="Web-{6D2E7026-7102-64D7-8F04-6147227DE5BB}" dt="2022-06-10T22:43:27.440" v="410" actId="20577"/>
          <ac:spMkLst>
            <pc:docMk/>
            <pc:sldMk cId="2537509973" sldId="429"/>
            <ac:spMk id="3" creationId="{A55C6C04-DEE7-1412-DF24-810CBBFEEF81}"/>
          </ac:spMkLst>
        </pc:spChg>
      </pc:sldChg>
      <pc:sldChg chg="modSp">
        <pc:chgData name="jbarrya10@yahoo.com" userId="S::urn:spo:guest#jbarrya10@yahoo.com::" providerId="AD" clId="Web-{6D2E7026-7102-64D7-8F04-6147227DE5BB}" dt="2022-06-10T22:44:33.941" v="432" actId="20577"/>
        <pc:sldMkLst>
          <pc:docMk/>
          <pc:sldMk cId="893947981" sldId="430"/>
        </pc:sldMkLst>
        <pc:spChg chg="mod">
          <ac:chgData name="jbarrya10@yahoo.com" userId="S::urn:spo:guest#jbarrya10@yahoo.com::" providerId="AD" clId="Web-{6D2E7026-7102-64D7-8F04-6147227DE5BB}" dt="2022-06-10T22:43:39.909" v="425" actId="20577"/>
          <ac:spMkLst>
            <pc:docMk/>
            <pc:sldMk cId="893947981" sldId="430"/>
            <ac:spMk id="2" creationId="{54080FFB-672A-38F7-9551-BA2F3AE48FD8}"/>
          </ac:spMkLst>
        </pc:spChg>
        <pc:spChg chg="mod">
          <ac:chgData name="jbarrya10@yahoo.com" userId="S::urn:spo:guest#jbarrya10@yahoo.com::" providerId="AD" clId="Web-{6D2E7026-7102-64D7-8F04-6147227DE5BB}" dt="2022-06-10T22:44:33.941" v="432" actId="20577"/>
          <ac:spMkLst>
            <pc:docMk/>
            <pc:sldMk cId="893947981" sldId="430"/>
            <ac:spMk id="3" creationId="{6D8CA38E-3413-5CC1-DE18-C9B2910B1A65}"/>
          </ac:spMkLst>
        </pc:spChg>
      </pc:sldChg>
      <pc:sldChg chg="modSp">
        <pc:chgData name="jbarrya10@yahoo.com" userId="S::urn:spo:guest#jbarrya10@yahoo.com::" providerId="AD" clId="Web-{6D2E7026-7102-64D7-8F04-6147227DE5BB}" dt="2022-06-10T22:45:33.427" v="465" actId="20577"/>
        <pc:sldMkLst>
          <pc:docMk/>
          <pc:sldMk cId="3524316239" sldId="431"/>
        </pc:sldMkLst>
        <pc:spChg chg="mod">
          <ac:chgData name="jbarrya10@yahoo.com" userId="S::urn:spo:guest#jbarrya10@yahoo.com::" providerId="AD" clId="Web-{6D2E7026-7102-64D7-8F04-6147227DE5BB}" dt="2022-06-10T22:44:56.208" v="445" actId="20577"/>
          <ac:spMkLst>
            <pc:docMk/>
            <pc:sldMk cId="3524316239" sldId="431"/>
            <ac:spMk id="2" creationId="{14F55C24-E232-F2F5-855B-0D53D66AFFCF}"/>
          </ac:spMkLst>
        </pc:spChg>
        <pc:spChg chg="mod">
          <ac:chgData name="jbarrya10@yahoo.com" userId="S::urn:spo:guest#jbarrya10@yahoo.com::" providerId="AD" clId="Web-{6D2E7026-7102-64D7-8F04-6147227DE5BB}" dt="2022-06-10T22:45:33.427" v="465" actId="20577"/>
          <ac:spMkLst>
            <pc:docMk/>
            <pc:sldMk cId="3524316239" sldId="431"/>
            <ac:spMk id="3" creationId="{0E8ED059-73F5-4071-15DF-21B8EA46F24B}"/>
          </ac:spMkLst>
        </pc:spChg>
      </pc:sldChg>
      <pc:sldChg chg="modSp">
        <pc:chgData name="jbarrya10@yahoo.com" userId="S::urn:spo:guest#jbarrya10@yahoo.com::" providerId="AD" clId="Web-{6D2E7026-7102-64D7-8F04-6147227DE5BB}" dt="2022-06-10T22:52:26.533" v="688" actId="20577"/>
        <pc:sldMkLst>
          <pc:docMk/>
          <pc:sldMk cId="1478623061" sldId="432"/>
        </pc:sldMkLst>
        <pc:spChg chg="mod">
          <ac:chgData name="jbarrya10@yahoo.com" userId="S::urn:spo:guest#jbarrya10@yahoo.com::" providerId="AD" clId="Web-{6D2E7026-7102-64D7-8F04-6147227DE5BB}" dt="2022-06-10T22:47:27.493" v="474" actId="20577"/>
          <ac:spMkLst>
            <pc:docMk/>
            <pc:sldMk cId="1478623061" sldId="432"/>
            <ac:spMk id="2" creationId="{E9EF1442-689C-DE7F-7E2A-D91E9B96E44E}"/>
          </ac:spMkLst>
        </pc:spChg>
        <pc:spChg chg="mod">
          <ac:chgData name="jbarrya10@yahoo.com" userId="S::urn:spo:guest#jbarrya10@yahoo.com::" providerId="AD" clId="Web-{6D2E7026-7102-64D7-8F04-6147227DE5BB}" dt="2022-06-10T22:52:26.533" v="688" actId="20577"/>
          <ac:spMkLst>
            <pc:docMk/>
            <pc:sldMk cId="1478623061" sldId="432"/>
            <ac:spMk id="3" creationId="{EDE07D7B-4572-7595-EA61-8150B2C24D55}"/>
          </ac:spMkLst>
        </pc:spChg>
      </pc:sldChg>
      <pc:sldChg chg="modSp">
        <pc:chgData name="jbarrya10@yahoo.com" userId="S::urn:spo:guest#jbarrya10@yahoo.com::" providerId="AD" clId="Web-{6D2E7026-7102-64D7-8F04-6147227DE5BB}" dt="2022-06-10T22:58:21.230" v="860" actId="20577"/>
        <pc:sldMkLst>
          <pc:docMk/>
          <pc:sldMk cId="2392996942" sldId="433"/>
        </pc:sldMkLst>
        <pc:spChg chg="mod">
          <ac:chgData name="jbarrya10@yahoo.com" userId="S::urn:spo:guest#jbarrya10@yahoo.com::" providerId="AD" clId="Web-{6D2E7026-7102-64D7-8F04-6147227DE5BB}" dt="2022-06-10T22:52:55.956" v="696" actId="20577"/>
          <ac:spMkLst>
            <pc:docMk/>
            <pc:sldMk cId="2392996942" sldId="433"/>
            <ac:spMk id="2" creationId="{CD8E80F2-3484-2459-8BC9-D23AEADCF9E5}"/>
          </ac:spMkLst>
        </pc:spChg>
        <pc:spChg chg="mod">
          <ac:chgData name="jbarrya10@yahoo.com" userId="S::urn:spo:guest#jbarrya10@yahoo.com::" providerId="AD" clId="Web-{6D2E7026-7102-64D7-8F04-6147227DE5BB}" dt="2022-06-10T22:58:21.230" v="860" actId="20577"/>
          <ac:spMkLst>
            <pc:docMk/>
            <pc:sldMk cId="2392996942" sldId="433"/>
            <ac:spMk id="3" creationId="{F0283F9F-2868-9B1B-BC27-1A1CE33B22D2}"/>
          </ac:spMkLst>
        </pc:spChg>
      </pc:sldChg>
      <pc:sldChg chg="modSp">
        <pc:chgData name="jbarrya10@yahoo.com" userId="S::urn:spo:guest#jbarrya10@yahoo.com::" providerId="AD" clId="Web-{6D2E7026-7102-64D7-8F04-6147227DE5BB}" dt="2022-06-10T23:03:34.880" v="1082" actId="20577"/>
        <pc:sldMkLst>
          <pc:docMk/>
          <pc:sldMk cId="2290282021" sldId="434"/>
        </pc:sldMkLst>
        <pc:spChg chg="mod">
          <ac:chgData name="jbarrya10@yahoo.com" userId="S::urn:spo:guest#jbarrya10@yahoo.com::" providerId="AD" clId="Web-{6D2E7026-7102-64D7-8F04-6147227DE5BB}" dt="2022-06-10T23:00:01.577" v="871" actId="20577"/>
          <ac:spMkLst>
            <pc:docMk/>
            <pc:sldMk cId="2290282021" sldId="434"/>
            <ac:spMk id="2" creationId="{2469EAC7-E2C7-785C-9967-25BC9347DD4E}"/>
          </ac:spMkLst>
        </pc:spChg>
        <pc:spChg chg="mod">
          <ac:chgData name="jbarrya10@yahoo.com" userId="S::urn:spo:guest#jbarrya10@yahoo.com::" providerId="AD" clId="Web-{6D2E7026-7102-64D7-8F04-6147227DE5BB}" dt="2022-06-10T23:03:34.880" v="1082" actId="20577"/>
          <ac:spMkLst>
            <pc:docMk/>
            <pc:sldMk cId="2290282021" sldId="434"/>
            <ac:spMk id="3" creationId="{89C1877E-8899-30AE-BE85-FB8A24F129C5}"/>
          </ac:spMkLst>
        </pc:spChg>
      </pc:sldChg>
      <pc:sldChg chg="modSp new">
        <pc:chgData name="jbarrya10@yahoo.com" userId="S::urn:spo:guest#jbarrya10@yahoo.com::" providerId="AD" clId="Web-{6D2E7026-7102-64D7-8F04-6147227DE5BB}" dt="2022-06-10T22:37:40.664" v="351" actId="20577"/>
        <pc:sldMkLst>
          <pc:docMk/>
          <pc:sldMk cId="3718260757" sldId="435"/>
        </pc:sldMkLst>
        <pc:spChg chg="mod">
          <ac:chgData name="jbarrya10@yahoo.com" userId="S::urn:spo:guest#jbarrya10@yahoo.com::" providerId="AD" clId="Web-{6D2E7026-7102-64D7-8F04-6147227DE5BB}" dt="2022-06-10T22:36:39.334" v="326" actId="20577"/>
          <ac:spMkLst>
            <pc:docMk/>
            <pc:sldMk cId="3718260757" sldId="435"/>
            <ac:spMk id="2" creationId="{363EDE86-4682-42F8-F70E-B5841D5A5944}"/>
          </ac:spMkLst>
        </pc:spChg>
        <pc:spChg chg="mod">
          <ac:chgData name="jbarrya10@yahoo.com" userId="S::urn:spo:guest#jbarrya10@yahoo.com::" providerId="AD" clId="Web-{6D2E7026-7102-64D7-8F04-6147227DE5BB}" dt="2022-06-10T22:37:40.664" v="351" actId="20577"/>
          <ac:spMkLst>
            <pc:docMk/>
            <pc:sldMk cId="3718260757" sldId="435"/>
            <ac:spMk id="3" creationId="{B1CC05E6-E69B-8313-C1C3-E730B77719E3}"/>
          </ac:spMkLst>
        </pc:spChg>
      </pc:sldChg>
      <pc:sldChg chg="modSp new">
        <pc:chgData name="jbarrya10@yahoo.com" userId="S::urn:spo:guest#jbarrya10@yahoo.com::" providerId="AD" clId="Web-{6D2E7026-7102-64D7-8F04-6147227DE5BB}" dt="2022-06-10T23:07:11.011" v="1209" actId="20577"/>
        <pc:sldMkLst>
          <pc:docMk/>
          <pc:sldMk cId="2434420133" sldId="436"/>
        </pc:sldMkLst>
        <pc:spChg chg="mod">
          <ac:chgData name="jbarrya10@yahoo.com" userId="S::urn:spo:guest#jbarrya10@yahoo.com::" providerId="AD" clId="Web-{6D2E7026-7102-64D7-8F04-6147227DE5BB}" dt="2022-06-10T23:04:15.975" v="1092" actId="20577"/>
          <ac:spMkLst>
            <pc:docMk/>
            <pc:sldMk cId="2434420133" sldId="436"/>
            <ac:spMk id="2" creationId="{E201C3DD-1777-EE0E-DFFE-1B158BC7D638}"/>
          </ac:spMkLst>
        </pc:spChg>
        <pc:spChg chg="mod">
          <ac:chgData name="jbarrya10@yahoo.com" userId="S::urn:spo:guest#jbarrya10@yahoo.com::" providerId="AD" clId="Web-{6D2E7026-7102-64D7-8F04-6147227DE5BB}" dt="2022-06-10T23:07:11.011" v="1209" actId="20577"/>
          <ac:spMkLst>
            <pc:docMk/>
            <pc:sldMk cId="2434420133" sldId="436"/>
            <ac:spMk id="3" creationId="{12A7D1F6-D043-57CA-D157-2BBF4361388A}"/>
          </ac:spMkLst>
        </pc:spChg>
      </pc:sldChg>
    </pc:docChg>
  </pc:docChgLst>
  <pc:docChgLst>
    <pc:chgData name="jbarrya10@yahoo.com" userId="S::urn:spo:guest#jbarrya10@yahoo.com::" providerId="AD" clId="Web-{64E14184-308F-D640-CF7C-782AF05F44C0}"/>
    <pc:docChg chg="modSld">
      <pc:chgData name="jbarrya10@yahoo.com" userId="S::urn:spo:guest#jbarrya10@yahoo.com::" providerId="AD" clId="Web-{64E14184-308F-D640-CF7C-782AF05F44C0}" dt="2022-06-10T19:48:25.944" v="160" actId="20577"/>
      <pc:docMkLst>
        <pc:docMk/>
      </pc:docMkLst>
      <pc:sldChg chg="modSp">
        <pc:chgData name="jbarrya10@yahoo.com" userId="S::urn:spo:guest#jbarrya10@yahoo.com::" providerId="AD" clId="Web-{64E14184-308F-D640-CF7C-782AF05F44C0}" dt="2022-06-10T19:48:25.944" v="160" actId="20577"/>
        <pc:sldMkLst>
          <pc:docMk/>
          <pc:sldMk cId="168072434" sldId="334"/>
        </pc:sldMkLst>
        <pc:spChg chg="mod">
          <ac:chgData name="jbarrya10@yahoo.com" userId="S::urn:spo:guest#jbarrya10@yahoo.com::" providerId="AD" clId="Web-{64E14184-308F-D640-CF7C-782AF05F44C0}" dt="2022-06-10T19:48:25.944" v="160" actId="20577"/>
          <ac:spMkLst>
            <pc:docMk/>
            <pc:sldMk cId="168072434" sldId="334"/>
            <ac:spMk id="3" creationId="{0146B1E4-F71B-9966-0D75-82BEDFFB6556}"/>
          </ac:spMkLst>
        </pc:spChg>
      </pc:sldChg>
      <pc:sldChg chg="modSp">
        <pc:chgData name="jbarrya10@yahoo.com" userId="S::urn:spo:guest#jbarrya10@yahoo.com::" providerId="AD" clId="Web-{64E14184-308F-D640-CF7C-782AF05F44C0}" dt="2022-06-10T19:46:22.077" v="96" actId="20577"/>
        <pc:sldMkLst>
          <pc:docMk/>
          <pc:sldMk cId="3426044915" sldId="337"/>
        </pc:sldMkLst>
        <pc:spChg chg="mod">
          <ac:chgData name="jbarrya10@yahoo.com" userId="S::urn:spo:guest#jbarrya10@yahoo.com::" providerId="AD" clId="Web-{64E14184-308F-D640-CF7C-782AF05F44C0}" dt="2022-06-10T19:46:22.077" v="96" actId="20577"/>
          <ac:spMkLst>
            <pc:docMk/>
            <pc:sldMk cId="3426044915" sldId="337"/>
            <ac:spMk id="3" creationId="{CF960B38-CE66-89E9-091C-BB3EF290D0B9}"/>
          </ac:spMkLst>
        </pc:spChg>
      </pc:sldChg>
      <pc:sldChg chg="modSp">
        <pc:chgData name="jbarrya10@yahoo.com" userId="S::urn:spo:guest#jbarrya10@yahoo.com::" providerId="AD" clId="Web-{64E14184-308F-D640-CF7C-782AF05F44C0}" dt="2022-06-10T19:44:22.757" v="3" actId="20577"/>
        <pc:sldMkLst>
          <pc:docMk/>
          <pc:sldMk cId="2472024604" sldId="427"/>
        </pc:sldMkLst>
        <pc:spChg chg="mod">
          <ac:chgData name="jbarrya10@yahoo.com" userId="S::urn:spo:guest#jbarrya10@yahoo.com::" providerId="AD" clId="Web-{64E14184-308F-D640-CF7C-782AF05F44C0}" dt="2022-06-10T19:44:14.898" v="2" actId="20577"/>
          <ac:spMkLst>
            <pc:docMk/>
            <pc:sldMk cId="2472024604" sldId="427"/>
            <ac:spMk id="2" creationId="{7FD547FC-7781-C32B-0A5A-977B091E9ED0}"/>
          </ac:spMkLst>
        </pc:spChg>
        <pc:spChg chg="mod">
          <ac:chgData name="jbarrya10@yahoo.com" userId="S::urn:spo:guest#jbarrya10@yahoo.com::" providerId="AD" clId="Web-{64E14184-308F-D640-CF7C-782AF05F44C0}" dt="2022-06-10T19:44:22.757" v="3" actId="20577"/>
          <ac:spMkLst>
            <pc:docMk/>
            <pc:sldMk cId="2472024604" sldId="427"/>
            <ac:spMk id="3" creationId="{9098E11F-DE22-6B22-CD68-8F62A4333D2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DE526-42A4-D341-BD7B-C1AD4EBB9EDB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8994C-3E22-1043-AE01-785670959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1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15397"/>
            <a:ext cx="6858000" cy="9795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3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7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5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1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768349"/>
            <a:ext cx="7886700" cy="285273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8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51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4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14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03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547FC-7781-C32B-0A5A-977B091E9E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Fitness Planning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98E11F-DE22-6B22-CD68-8F62A4333D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Live Well</a:t>
            </a:r>
            <a:r>
              <a:rPr lang="en-US">
                <a:cs typeface="Arial"/>
              </a:rPr>
              <a:t>: Foundations of </a:t>
            </a:r>
            <a:r>
              <a:rPr lang="en-US" dirty="0">
                <a:cs typeface="Arial"/>
              </a:rPr>
              <a:t>High School Health</a:t>
            </a:r>
          </a:p>
          <a:p>
            <a:r>
              <a:rPr lang="en-US" dirty="0">
                <a:cs typeface="Arial"/>
              </a:rPr>
              <a:t>Chapter 6, Lesson 4</a:t>
            </a:r>
          </a:p>
        </p:txBody>
      </p:sp>
    </p:spTree>
    <p:extLst>
      <p:ext uri="{BB962C8B-B14F-4D97-AF65-F5344CB8AC3E}">
        <p14:creationId xmlns:p14="http://schemas.microsoft.com/office/powerpoint/2010/main" val="2472024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F1442-689C-DE7F-7E2A-D91E9B96E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Training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07D7B-4572-7595-EA61-8150B2C24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500" dirty="0">
                <a:cs typeface="Arial"/>
              </a:rPr>
              <a:t>The following training principles of fitness help you get the most out of your fitness plan:</a:t>
            </a:r>
          </a:p>
          <a:p>
            <a:pPr lvl="1"/>
            <a:r>
              <a:rPr lang="en-US" sz="2500" b="1" dirty="0">
                <a:solidFill>
                  <a:schemeClr val="tx1"/>
                </a:solidFill>
                <a:cs typeface="Arial"/>
              </a:rPr>
              <a:t>Specificity:</a:t>
            </a:r>
            <a:r>
              <a:rPr lang="en-US" sz="2500" dirty="0">
                <a:solidFill>
                  <a:schemeClr val="tx1"/>
                </a:solidFill>
                <a:cs typeface="Arial"/>
              </a:rPr>
              <a:t> You must do specific kinds of exercise to improve specific muscles or types of fitness.</a:t>
            </a:r>
          </a:p>
          <a:p>
            <a:pPr lvl="1"/>
            <a:r>
              <a:rPr lang="en-US" sz="2500" b="1" dirty="0">
                <a:solidFill>
                  <a:schemeClr val="tx1"/>
                </a:solidFill>
                <a:cs typeface="Arial"/>
              </a:rPr>
              <a:t>Progression: </a:t>
            </a:r>
            <a:r>
              <a:rPr lang="en-US" sz="2500" dirty="0">
                <a:solidFill>
                  <a:schemeClr val="tx1"/>
                </a:solidFill>
                <a:cs typeface="Arial"/>
              </a:rPr>
              <a:t>As your workouts become easier, you must gradually increase the amount or intensity of the exercise to continue to see progress.</a:t>
            </a:r>
          </a:p>
          <a:p>
            <a:pPr lvl="1"/>
            <a:r>
              <a:rPr lang="en-US" sz="2500" b="1" dirty="0">
                <a:solidFill>
                  <a:schemeClr val="tx1"/>
                </a:solidFill>
                <a:cs typeface="Arial"/>
              </a:rPr>
              <a:t>Overload:</a:t>
            </a:r>
            <a:r>
              <a:rPr lang="en-US" sz="2500" dirty="0">
                <a:solidFill>
                  <a:schemeClr val="tx1"/>
                </a:solidFill>
                <a:cs typeface="Arial"/>
              </a:rPr>
              <a:t> You must do more physical activity than you normally do. Challenge yourself to get new results.</a:t>
            </a:r>
          </a:p>
        </p:txBody>
      </p:sp>
    </p:spTree>
    <p:extLst>
      <p:ext uri="{BB962C8B-B14F-4D97-AF65-F5344CB8AC3E}">
        <p14:creationId xmlns:p14="http://schemas.microsoft.com/office/powerpoint/2010/main" val="1478623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E80F2-3484-2459-8BC9-D23AEADCF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Setting SMART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83F9F-2868-9B1B-BC27-1A1CE33B2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600" dirty="0">
                <a:cs typeface="Arial"/>
              </a:rPr>
              <a:t>Use the FITT formula as a guideline for setting your SMART goals.</a:t>
            </a:r>
          </a:p>
          <a:p>
            <a:pPr lvl="1"/>
            <a:r>
              <a:rPr lang="en-US" sz="2600" i="1" dirty="0">
                <a:solidFill>
                  <a:schemeClr val="tx1"/>
                </a:solidFill>
                <a:cs typeface="Arial"/>
              </a:rPr>
              <a:t>Frequency. </a:t>
            </a:r>
            <a:r>
              <a:rPr lang="en-US" sz="2600" dirty="0">
                <a:solidFill>
                  <a:schemeClr val="tx1"/>
                </a:solidFill>
                <a:cs typeface="Arial"/>
              </a:rPr>
              <a:t>How often will you work on your goal?</a:t>
            </a:r>
          </a:p>
          <a:p>
            <a:pPr lvl="1"/>
            <a:r>
              <a:rPr lang="en-US" sz="2600" i="1" dirty="0">
                <a:solidFill>
                  <a:schemeClr val="tx1"/>
                </a:solidFill>
                <a:cs typeface="Arial"/>
              </a:rPr>
              <a:t>Intensity. </a:t>
            </a:r>
            <a:r>
              <a:rPr lang="en-US" sz="2600" dirty="0">
                <a:solidFill>
                  <a:schemeClr val="tx1"/>
                </a:solidFill>
                <a:cs typeface="Arial"/>
              </a:rPr>
              <a:t>How hard will you work? (This depends on your goal.)</a:t>
            </a:r>
          </a:p>
          <a:p>
            <a:pPr lvl="1"/>
            <a:r>
              <a:rPr lang="en-US" sz="2600" i="1" dirty="0">
                <a:solidFill>
                  <a:schemeClr val="tx1"/>
                </a:solidFill>
                <a:cs typeface="Arial"/>
              </a:rPr>
              <a:t>Time. </a:t>
            </a:r>
            <a:r>
              <a:rPr lang="en-US" sz="2600" dirty="0">
                <a:solidFill>
                  <a:schemeClr val="tx1"/>
                </a:solidFill>
                <a:cs typeface="Arial"/>
              </a:rPr>
              <a:t>How long do you need to do the activity, or how many sets and reps do you need?</a:t>
            </a:r>
          </a:p>
          <a:p>
            <a:pPr lvl="1"/>
            <a:r>
              <a:rPr lang="en-US" sz="2600" i="1" dirty="0">
                <a:solidFill>
                  <a:schemeClr val="tx1"/>
                </a:solidFill>
                <a:cs typeface="Arial"/>
              </a:rPr>
              <a:t>Type. </a:t>
            </a:r>
            <a:r>
              <a:rPr lang="en-US" sz="2600" dirty="0">
                <a:solidFill>
                  <a:schemeClr val="tx1"/>
                </a:solidFill>
                <a:cs typeface="Arial"/>
              </a:rPr>
              <a:t>Will you work on a cardiorespiratory, muscular strength, muscular endurance, or flexibility activity?</a:t>
            </a:r>
          </a:p>
        </p:txBody>
      </p:sp>
    </p:spTree>
    <p:extLst>
      <p:ext uri="{BB962C8B-B14F-4D97-AF65-F5344CB8AC3E}">
        <p14:creationId xmlns:p14="http://schemas.microsoft.com/office/powerpoint/2010/main" val="2392996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9EAC7-E2C7-785C-9967-25BC9347D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Monitoring Your </a:t>
            </a:r>
            <a:br>
              <a:rPr lang="en-US" dirty="0"/>
            </a:br>
            <a:r>
              <a:rPr lang="en-US" dirty="0"/>
              <a:t>Fitness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1877E-8899-30AE-BE85-FB8A24F12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600" dirty="0">
                <a:cs typeface="Arial"/>
              </a:rPr>
              <a:t>Monitoring your fitness plan to see that it is working as you need it to is important: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It will keep you accountable to the goals you set.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You will be able to see what you have already done and know what you still need to do for the week.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It gives you an opportunity to modify your goals.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It can be motivating for you to see the progress you have made.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It helps keep you committed to your plan.</a:t>
            </a:r>
          </a:p>
        </p:txBody>
      </p:sp>
    </p:spTree>
    <p:extLst>
      <p:ext uri="{BB962C8B-B14F-4D97-AF65-F5344CB8AC3E}">
        <p14:creationId xmlns:p14="http://schemas.microsoft.com/office/powerpoint/2010/main" val="2290282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1C3DD-1777-EE0E-DFFE-1B158BC7D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Planning Your Fitness With Technology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7D1F6-D043-57CA-D157-2BBF43613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Many apps are available that you could use instead of a plan you have to write or type in.</a:t>
            </a:r>
          </a:p>
          <a:p>
            <a:r>
              <a:rPr lang="en-US" dirty="0">
                <a:cs typeface="Arial"/>
              </a:rPr>
              <a:t>Apps include MyFitness Pal, Nike Training Club, and 30 Day Fitness to monitor your daily workouts.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Each of these apps also has ideas for exercises you could do to help you meet your SMART goals.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34420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48F33-E2BD-8955-824C-A61E9ACC7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Skill-Building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2B43B-8C04-8EA6-8FE2-DBC18009C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Using your fitness test scores or a specific area of fitness you have chosen to work on, decide on one or two areas you want to improve on between now and the end of the semester.</a:t>
            </a:r>
          </a:p>
          <a:p>
            <a:r>
              <a:rPr lang="en-US" dirty="0">
                <a:solidFill>
                  <a:schemeClr val="tx1"/>
                </a:solidFill>
                <a:cs typeface="Arial"/>
              </a:rPr>
              <a:t>Once you have decided what you want to work on, set a SMART goal to improve your specific area of fitness.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1582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B0711-5F9E-414D-82E6-956438BC4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About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60B38-CE66-89E9-091C-BB3EF290D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Explain why you think it might be important to develop a weekly fitness plan to keep track of the physical activity you are doing. </a:t>
            </a:r>
            <a:endParaRPr lang="en-US" dirty="0"/>
          </a:p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How would a fitness plan help you keep track of whether you are making progress toward your physical activity goals?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6044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E390-AACD-958D-8B14-3F2DAB91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. . .  </a:t>
            </a:r>
            <a:endParaRPr lang="en-US" sz="24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6B1E4-F71B-9966-0D75-82BEDFFB6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Arial"/>
              </a:rPr>
              <a:t>Complete your fitness plan using the FITT formula correctly?</a:t>
            </a:r>
          </a:p>
          <a:p>
            <a:r>
              <a:rPr lang="en-US" dirty="0">
                <a:cs typeface="Arial"/>
              </a:rPr>
              <a:t>Explain why it is important to set SMART goals?</a:t>
            </a:r>
          </a:p>
          <a:p>
            <a:r>
              <a:rPr lang="en-US" dirty="0">
                <a:cs typeface="Arial"/>
              </a:rPr>
              <a:t>Apply the training principles of specificity, overload, and progression to your fitness plan?</a:t>
            </a:r>
          </a:p>
          <a:p>
            <a:r>
              <a:rPr lang="en-US" dirty="0">
                <a:cs typeface="Arial"/>
              </a:rPr>
              <a:t>Analyze why it is important to monitor your fitness plan?</a:t>
            </a:r>
          </a:p>
          <a:p>
            <a:r>
              <a:rPr lang="en-US" dirty="0">
                <a:cs typeface="Arial"/>
              </a:rPr>
              <a:t>Examine your use of technology when being physically active?</a:t>
            </a:r>
          </a:p>
        </p:txBody>
      </p:sp>
    </p:spTree>
    <p:extLst>
      <p:ext uri="{BB962C8B-B14F-4D97-AF65-F5344CB8AC3E}">
        <p14:creationId xmlns:p14="http://schemas.microsoft.com/office/powerpoint/2010/main" val="16807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765DF-384F-1128-72A0-CE3FA3B9F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Your Personal </a:t>
            </a:r>
            <a:br>
              <a:rPr lang="en-US" dirty="0"/>
            </a:br>
            <a:r>
              <a:rPr lang="en-US" dirty="0"/>
              <a:t>Fitness Plan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F5348-20B4-742B-5C59-91A25F1BF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A </a:t>
            </a:r>
            <a:r>
              <a:rPr lang="en-US" b="1" dirty="0">
                <a:cs typeface="Arial"/>
              </a:rPr>
              <a:t>fitness plan</a:t>
            </a:r>
            <a:r>
              <a:rPr lang="en-US" dirty="0">
                <a:cs typeface="Arial"/>
              </a:rPr>
              <a:t> is a detailed plan designed using the FITT principle, which serves as a guide to meeting your fitness and activity goals.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The fitness plan should include cardiorespiratory endurance, muscular strength, muscular endurance, and flexibility activities.</a:t>
            </a:r>
          </a:p>
        </p:txBody>
      </p:sp>
    </p:spTree>
    <p:extLst>
      <p:ext uri="{BB962C8B-B14F-4D97-AF65-F5344CB8AC3E}">
        <p14:creationId xmlns:p14="http://schemas.microsoft.com/office/powerpoint/2010/main" val="3396428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B076C-705F-C549-8338-54566E857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FITT Formula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18752-32CC-ABD6-0607-E18D16113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The </a:t>
            </a:r>
            <a:r>
              <a:rPr lang="en-US" b="1" dirty="0">
                <a:cs typeface="Arial"/>
              </a:rPr>
              <a:t>FITT formula</a:t>
            </a:r>
            <a:r>
              <a:rPr lang="en-US" dirty="0">
                <a:cs typeface="Arial"/>
              </a:rPr>
              <a:t> is used to determine how much physical activity you should be doing for each of the health-related fitness components.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FITT stands for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frequency, or how often you exercise;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intensity, or how hard you exercise;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time, or how long you exercise; and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type, or the exercise you choose to do, depending on the fitness component you are working on.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32927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EDE86-4682-42F8-F70E-B5841D5A5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Cardiorespiratory </a:t>
            </a:r>
            <a:br>
              <a:rPr lang="en-US" dirty="0"/>
            </a:br>
            <a:r>
              <a:rPr lang="en-US" dirty="0"/>
              <a:t>FITT Formula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C309E0F-F8C7-43FD-9212-AABCD30726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3344950"/>
              </p:ext>
            </p:extLst>
          </p:nvPr>
        </p:nvGraphicFramePr>
        <p:xfrm>
          <a:off x="628650" y="1825624"/>
          <a:ext cx="7886700" cy="3899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295">
                  <a:extLst>
                    <a:ext uri="{9D8B030D-6E8A-4147-A177-3AD203B41FA5}">
                      <a16:colId xmlns:a16="http://schemas.microsoft.com/office/drawing/2014/main" val="1128253330"/>
                    </a:ext>
                  </a:extLst>
                </a:gridCol>
                <a:gridCol w="3038764">
                  <a:extLst>
                    <a:ext uri="{9D8B030D-6E8A-4147-A177-3AD203B41FA5}">
                      <a16:colId xmlns:a16="http://schemas.microsoft.com/office/drawing/2014/main" val="1734276757"/>
                    </a:ext>
                  </a:extLst>
                </a:gridCol>
                <a:gridCol w="3407641">
                  <a:extLst>
                    <a:ext uri="{9D8B030D-6E8A-4147-A177-3AD203B41FA5}">
                      <a16:colId xmlns:a16="http://schemas.microsoft.com/office/drawing/2014/main" val="2043325967"/>
                    </a:ext>
                  </a:extLst>
                </a:gridCol>
              </a:tblGrid>
              <a:tr h="680981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Moderate intensity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Vigorous intensity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274386"/>
                  </a:ext>
                </a:extLst>
              </a:tr>
              <a:tr h="680981">
                <a:tc>
                  <a:txBody>
                    <a:bodyPr/>
                    <a:lstStyle/>
                    <a:p>
                      <a:r>
                        <a:rPr lang="en-US" sz="2000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 days a 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 days a week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775554"/>
                  </a:ext>
                </a:extLst>
              </a:tr>
              <a:tr h="1175391">
                <a:tc>
                  <a:txBody>
                    <a:bodyPr/>
                    <a:lstStyle/>
                    <a:p>
                      <a:r>
                        <a:rPr lang="en-US" sz="2000" dirty="0"/>
                        <a:t>Intensity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RPE levels 4 to 5 or 60% to 75% in your target training zone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RPE levels 6 to 7 or 75% to 90% in your target training zone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8028426"/>
                  </a:ext>
                </a:extLst>
              </a:tr>
              <a:tr h="680981">
                <a:tc>
                  <a:txBody>
                    <a:bodyPr/>
                    <a:lstStyle/>
                    <a:p>
                      <a:r>
                        <a:rPr lang="en-US" sz="2000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60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20 to 25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5653911"/>
                  </a:ext>
                </a:extLst>
              </a:tr>
              <a:tr h="680981">
                <a:tc>
                  <a:txBody>
                    <a:bodyPr/>
                    <a:lstStyle/>
                    <a:p>
                      <a:r>
                        <a:rPr lang="en-US" sz="2000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Aerobic capacity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Aerobic activity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437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8260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C5712-6C7A-7403-976B-397727CF8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dirty="0"/>
              <a:t>Muscular Strength </a:t>
            </a:r>
            <a:br>
              <a:rPr lang="en-US" dirty="0"/>
            </a:br>
            <a:r>
              <a:rPr lang="en-US" dirty="0"/>
              <a:t>FITT Formula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ACCDF11-F603-4352-BFD9-40157C5581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8941042"/>
              </p:ext>
            </p:extLst>
          </p:nvPr>
        </p:nvGraphicFramePr>
        <p:xfrm>
          <a:off x="628650" y="1893455"/>
          <a:ext cx="7886700" cy="3795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4672">
                  <a:extLst>
                    <a:ext uri="{9D8B030D-6E8A-4147-A177-3AD203B41FA5}">
                      <a16:colId xmlns:a16="http://schemas.microsoft.com/office/drawing/2014/main" val="3289499286"/>
                    </a:ext>
                  </a:extLst>
                </a:gridCol>
                <a:gridCol w="5792028">
                  <a:extLst>
                    <a:ext uri="{9D8B030D-6E8A-4147-A177-3AD203B41FA5}">
                      <a16:colId xmlns:a16="http://schemas.microsoft.com/office/drawing/2014/main" val="1585190297"/>
                    </a:ext>
                  </a:extLst>
                </a:gridCol>
              </a:tblGrid>
              <a:tr h="759089"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Guidelines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7116914"/>
                  </a:ext>
                </a:extLst>
              </a:tr>
              <a:tr h="759089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chemeClr val="bg1"/>
                          </a:solidFill>
                        </a:rPr>
                        <a:t>Frequency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3 days a week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6717235"/>
                  </a:ext>
                </a:extLst>
              </a:tr>
              <a:tr h="759089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chemeClr val="bg1"/>
                          </a:solidFill>
                        </a:rPr>
                        <a:t>Intensity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Moderate-heavy weights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1767765"/>
                  </a:ext>
                </a:extLst>
              </a:tr>
              <a:tr h="759089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chemeClr val="bg1"/>
                          </a:solidFill>
                        </a:rPr>
                        <a:t>Time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 to 3 sets of 8 to 12 reps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384502"/>
                  </a:ext>
                </a:extLst>
              </a:tr>
              <a:tr h="759089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Muscular training activities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5462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7509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80FFB-672A-38F7-9551-BA2F3AE48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Muscular Endurance FITT Formula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89D207C-5A24-4B1B-B003-1383B45795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3173009"/>
              </p:ext>
            </p:extLst>
          </p:nvPr>
        </p:nvGraphicFramePr>
        <p:xfrm>
          <a:off x="628650" y="1825625"/>
          <a:ext cx="7203786" cy="3905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3820">
                  <a:extLst>
                    <a:ext uri="{9D8B030D-6E8A-4147-A177-3AD203B41FA5}">
                      <a16:colId xmlns:a16="http://schemas.microsoft.com/office/drawing/2014/main" val="552862117"/>
                    </a:ext>
                  </a:extLst>
                </a:gridCol>
                <a:gridCol w="4969966">
                  <a:extLst>
                    <a:ext uri="{9D8B030D-6E8A-4147-A177-3AD203B41FA5}">
                      <a16:colId xmlns:a16="http://schemas.microsoft.com/office/drawing/2014/main" val="1622730383"/>
                    </a:ext>
                  </a:extLst>
                </a:gridCol>
              </a:tblGrid>
              <a:tr h="781016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Guidelines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378497"/>
                  </a:ext>
                </a:extLst>
              </a:tr>
              <a:tr h="781016">
                <a:tc>
                  <a:txBody>
                    <a:bodyPr/>
                    <a:lstStyle/>
                    <a:p>
                      <a:r>
                        <a:rPr lang="en-US" sz="2800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3 days a week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242256"/>
                  </a:ext>
                </a:extLst>
              </a:tr>
              <a:tr h="781016">
                <a:tc>
                  <a:txBody>
                    <a:bodyPr/>
                    <a:lstStyle/>
                    <a:p>
                      <a:r>
                        <a:rPr lang="en-US" sz="2800" dirty="0"/>
                        <a:t>Intensity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Light to moderate weights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732803"/>
                  </a:ext>
                </a:extLst>
              </a:tr>
              <a:tr h="781016">
                <a:tc>
                  <a:txBody>
                    <a:bodyPr/>
                    <a:lstStyle/>
                    <a:p>
                      <a:r>
                        <a:rPr lang="en-US" sz="2800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 to 3 sets of 15 to 20 reps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904747"/>
                  </a:ext>
                </a:extLst>
              </a:tr>
              <a:tr h="781016">
                <a:tc>
                  <a:txBody>
                    <a:bodyPr/>
                    <a:lstStyle/>
                    <a:p>
                      <a:r>
                        <a:rPr lang="en-US" sz="2800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Muscular training activities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587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3947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55C24-E232-F2F5-855B-0D53D66AF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Flexibility FITT Formula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D02F7CC-A42B-42DB-A7D4-4DC79AB1BB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189243"/>
              </p:ext>
            </p:extLst>
          </p:nvPr>
        </p:nvGraphicFramePr>
        <p:xfrm>
          <a:off x="628650" y="1825624"/>
          <a:ext cx="7886700" cy="3870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33211">
                  <a:extLst>
                    <a:ext uri="{9D8B030D-6E8A-4147-A177-3AD203B41FA5}">
                      <a16:colId xmlns:a16="http://schemas.microsoft.com/office/drawing/2014/main" val="2722673051"/>
                    </a:ext>
                  </a:extLst>
                </a:gridCol>
                <a:gridCol w="5553489">
                  <a:extLst>
                    <a:ext uri="{9D8B030D-6E8A-4147-A177-3AD203B41FA5}">
                      <a16:colId xmlns:a16="http://schemas.microsoft.com/office/drawing/2014/main" val="1374146546"/>
                    </a:ext>
                  </a:extLst>
                </a:gridCol>
              </a:tblGrid>
              <a:tr h="73132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Guidelines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660935"/>
                  </a:ext>
                </a:extLst>
              </a:tr>
              <a:tr h="731320">
                <a:tc>
                  <a:txBody>
                    <a:bodyPr/>
                    <a:lstStyle/>
                    <a:p>
                      <a:r>
                        <a:rPr lang="en-US" sz="2800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Daily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7177771"/>
                  </a:ext>
                </a:extLst>
              </a:tr>
              <a:tr h="731320">
                <a:tc>
                  <a:txBody>
                    <a:bodyPr/>
                    <a:lstStyle/>
                    <a:p>
                      <a:r>
                        <a:rPr lang="en-US" sz="2800" dirty="0"/>
                        <a:t>Intensity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To the point of discomfort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076880"/>
                  </a:ext>
                </a:extLst>
              </a:tr>
              <a:tr h="731320">
                <a:tc>
                  <a:txBody>
                    <a:bodyPr/>
                    <a:lstStyle/>
                    <a:p>
                      <a:r>
                        <a:rPr lang="en-US" sz="2800" dirty="0"/>
                        <a:t>Time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Hold each statis stretch for 15 to 30 sec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6344291"/>
                  </a:ext>
                </a:extLst>
              </a:tr>
              <a:tr h="731320">
                <a:tc>
                  <a:txBody>
                    <a:bodyPr/>
                    <a:lstStyle/>
                    <a:p>
                      <a:r>
                        <a:rPr lang="en-US" sz="2800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Static and dynamic stretching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008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4316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3F403F"/>
      </a:dk1>
      <a:lt1>
        <a:srgbClr val="FFFFFF"/>
      </a:lt1>
      <a:dk2>
        <a:srgbClr val="404040"/>
      </a:dk2>
      <a:lt2>
        <a:srgbClr val="E7E6E6"/>
      </a:lt2>
      <a:accent1>
        <a:srgbClr val="B80D48"/>
      </a:accent1>
      <a:accent2>
        <a:srgbClr val="F29724"/>
      </a:accent2>
      <a:accent3>
        <a:srgbClr val="2B696C"/>
      </a:accent3>
      <a:accent4>
        <a:srgbClr val="404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B84D7211-432D-1C48-95AA-C31DA750D53E}" vid="{D511F074-A21B-604F-9477-BFEFE8A223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776</Words>
  <Application>Microsoft Office PowerPoint</Application>
  <PresentationFormat>On-screen Show (4:3)</PresentationFormat>
  <Paragraphs>92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Arial,Sans-Serif</vt:lpstr>
      <vt:lpstr>Calibri</vt:lpstr>
      <vt:lpstr>Office Theme</vt:lpstr>
      <vt:lpstr>Fitness Planning</vt:lpstr>
      <vt:lpstr>Write About It</vt:lpstr>
      <vt:lpstr>Can you . . .  </vt:lpstr>
      <vt:lpstr>Your Personal  Fitness Plan </vt:lpstr>
      <vt:lpstr>FITT Formula</vt:lpstr>
      <vt:lpstr>Cardiorespiratory  FITT Formula</vt:lpstr>
      <vt:lpstr>Muscular Strength  FITT Formula</vt:lpstr>
      <vt:lpstr>Muscular Endurance FITT Formula</vt:lpstr>
      <vt:lpstr>Flexibility FITT Formula</vt:lpstr>
      <vt:lpstr>Training Principles</vt:lpstr>
      <vt:lpstr>Setting SMART Goals</vt:lpstr>
      <vt:lpstr>Monitoring Your  Fitness Plan</vt:lpstr>
      <vt:lpstr>Planning Your Fitness With Technology</vt:lpstr>
      <vt:lpstr>Skill-Building 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Staying Active and Healthy</dc:title>
  <dc:creator>Human Kinetics</dc:creator>
  <cp:lastModifiedBy>Melissa Feld</cp:lastModifiedBy>
  <cp:revision>2773</cp:revision>
  <dcterms:created xsi:type="dcterms:W3CDTF">2020-04-29T19:38:00Z</dcterms:created>
  <dcterms:modified xsi:type="dcterms:W3CDTF">2023-01-06T17:10:40Z</dcterms:modified>
</cp:coreProperties>
</file>