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sldIdLst>
    <p:sldId id="427" r:id="rId2"/>
    <p:sldId id="337" r:id="rId3"/>
    <p:sldId id="334" r:id="rId4"/>
    <p:sldId id="422" r:id="rId5"/>
    <p:sldId id="438" r:id="rId6"/>
    <p:sldId id="444" r:id="rId7"/>
    <p:sldId id="445" r:id="rId8"/>
    <p:sldId id="435" r:id="rId9"/>
    <p:sldId id="440" r:id="rId10"/>
    <p:sldId id="441" r:id="rId11"/>
    <p:sldId id="442" r:id="rId12"/>
    <p:sldId id="37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0F9E2B-FDCF-DD4C-50FF-03D9D3A74549}" v="107" dt="2022-06-11T19:42:30.169"/>
    <p1510:client id="{04B6EE96-B195-4823-2D63-315C982ED8B7}" v="858" dt="2022-06-03T21:06:15.601"/>
    <p1510:client id="{069374D2-0824-1892-B398-13FF1AA2E7DB}" v="2417" dt="2022-06-10T19:41:57.704"/>
    <p1510:client id="{0E975F3D-D17C-9C09-AC40-E3073B3C6A2F}" v="1345" dt="2022-06-01T22:59:36.040"/>
    <p1510:client id="{14CD8D72-2C0E-B6EA-9F84-93C4F70EFE95}" v="308" dt="2022-05-24T21:33:20.661"/>
    <p1510:client id="{1664D6C9-0630-8611-A021-CA0EC941D1DE}" v="409" dt="2022-06-05T12:39:47.327"/>
    <p1510:client id="{1996537B-60FB-E22E-31B8-B601792592A3}" v="917" dt="2022-05-24T19:16:09.094"/>
    <p1510:client id="{1CB15461-3281-2FC1-906F-7A0798DFFA0E}" v="6" dt="2022-05-24T21:13:25.061"/>
    <p1510:client id="{1F0622F9-6923-A7B9-1E1C-961E0CC0D98B}" v="13" dt="2022-06-01T20:02:33.377"/>
    <p1510:client id="{224EF453-7F40-08CA-897D-8637D446956E}" v="438" dt="2022-06-11T20:02:43.741"/>
    <p1510:client id="{2272C600-89A4-66E4-5BFD-E589E861DB3D}" v="266" dt="2022-05-25T14:37:38.660"/>
    <p1510:client id="{26941114-D38A-1227-B2B6-3BB478BE53DB}" v="1596" dt="2022-06-06T15:32:16.869"/>
    <p1510:client id="{2C014A0F-A6D2-4EF3-2C8F-AF0CA36E43A4}" v="1463" dt="2022-06-08T02:46:14.301"/>
    <p1510:client id="{2D03B026-49C4-3631-DFF8-2B8B9771F340}" v="1586" dt="2022-06-02T21:03:50.071"/>
    <p1510:client id="{31A1B2DD-789A-4961-C53E-F99001ED6397}" v="1197" dt="2022-06-04T23:14:19.831"/>
    <p1510:client id="{3DB22E58-4774-91C4-5259-F25492FA8F76}" v="607" dt="2022-06-07T19:50:55.917"/>
    <p1510:client id="{4895E784-049E-6E1A-691B-981009B2B52A}" v="15" dt="2022-05-27T19:37:41.867"/>
    <p1510:client id="{49E0CD5E-5C57-5C4E-1C04-CAE5B489C538}" v="166" dt="2022-05-22T20:55:00.731"/>
    <p1510:client id="{4DAE184F-1DAC-18D0-0D2C-8AFE38C29856}" v="1987" dt="2022-06-10T04:45:36.752"/>
    <p1510:client id="{4E0F79D6-C3B4-418D-03A4-C4F858A67294}" v="626" dt="2022-06-08T21:10:54.028"/>
    <p1510:client id="{561B6E78-3B36-FB72-E91D-FFC90CBA863C}" v="314" dt="2022-06-04T18:58:31.282"/>
    <p1510:client id="{587EBA0A-19C0-CF3A-5B74-93DBE206831B}" v="1" dt="2022-05-20T20:17:15.799"/>
    <p1510:client id="{5CD9C1E4-D166-5D0B-91A2-CE47BC677AF0}" v="158" dt="2022-06-10T23:17:16.979"/>
    <p1510:client id="{639DE897-18E3-51E3-490C-AE62CAE20C1C}" v="2296" dt="2022-06-06T21:55:10.312"/>
    <p1510:client id="{64E14184-308F-D640-CF7C-782AF05F44C0}" v="158" dt="2022-06-10T19:48:26.194"/>
    <p1510:client id="{68D1C7C8-4215-6E7F-0C33-F6F27A1FC7AD}" v="1437" dt="2022-06-09T22:17:13.085"/>
    <p1510:client id="{6A79C26E-26EB-3A57-F2CD-7269CD96249E}" v="950" dt="2022-05-25T05:07:01.219"/>
    <p1510:client id="{6A98A3C2-0A2E-F040-C04F-BDB40BD5E3BD}" v="797" dt="2022-05-24T15:41:46.546"/>
    <p1510:client id="{6AC26BFB-C726-D6E8-A3F9-0478CD5DE10D}" v="1023" dt="2022-06-05T18:50:13.919"/>
    <p1510:client id="{6D2E7026-7102-64D7-8F04-6147227DE5BB}" v="1330" dt="2022-06-10T23:10:09"/>
    <p1510:client id="{72F4EDCF-CBD6-53B8-28BC-BEAB3F6CF589}" v="923" dt="2022-06-03T21:45:34.441"/>
    <p1510:client id="{780BC665-C45A-E6EE-FAEA-57033778F0D2}" v="1" dt="2022-05-20T20:15:08.787"/>
    <p1510:client id="{7AE24B73-052C-C9D5-026F-16EE1BAF0995}" v="1553" dt="2022-06-07T05:23:07.895"/>
    <p1510:client id="{7E686512-CA86-5AB9-DBDD-67F0909FFCC4}" v="828" dt="2022-05-23T20:44:21.167"/>
    <p1510:client id="{880E599A-DAEA-DECC-D6A0-409F1DA32E63}" v="16" dt="2022-06-08T21:12:55.932"/>
    <p1510:client id="{907EF992-BEC6-DB62-995A-4783911D4510}" v="1224" dt="2022-05-25T15:40:41.259"/>
    <p1510:client id="{9BEDC2F0-E7D5-6BEB-4C7D-670F6D58B931}" v="1394" dt="2022-06-11T19:37:48.372"/>
    <p1510:client id="{9C223B70-E35A-5C71-963C-F1192BF78C25}" v="1354" dt="2022-06-07T15:45:19.637"/>
    <p1510:client id="{A9193841-C052-6EE8-602D-4303276CDEF3}" v="203" dt="2022-06-05T18:56:20.476"/>
    <p1510:client id="{AD5E087A-00E7-9DC9-427D-3E0BE2870EC0}" v="383" dt="2022-06-01T20:15:38.143"/>
    <p1510:client id="{B45F3E93-1707-8C24-EBFF-0BCAEC670798}" v="1277" dt="2022-06-08T04:08:18.358"/>
    <p1510:client id="{B475F694-7221-5B53-0103-518055A73BB5}" v="805" dt="2022-05-27T19:31:52.442"/>
    <p1510:client id="{B6509ADE-21E2-636F-F4CD-7BEC1F806111}" v="850" dt="2022-06-11T23:00:46.500"/>
    <p1510:client id="{B7E12A5C-C342-3B56-A8D4-9E75CBCF67C7}" v="1766" dt="2022-06-08T15:57:03.526"/>
    <p1510:client id="{B980DDB4-52B3-8585-C57F-3D58B6D45939}" v="281" dt="2022-05-22T21:33:39.491"/>
    <p1510:client id="{BA87F162-916C-9416-2988-A519C3187869}" v="402" dt="2022-05-20T21:37:53.952"/>
    <p1510:client id="{BC203AD4-FA46-1915-D8AF-542A7EA5F6CA}" v="466" dt="2022-06-09T22:33:12.872"/>
    <p1510:client id="{C1B36582-FC03-7058-4FE4-B69F32D7DDB3}" v="570" dt="2022-06-02T19:16:49.625"/>
    <p1510:client id="{C9A933A4-CBC3-0A0D-74CB-9F5A9CCC6017}" v="732" dt="2022-06-08T19:54:19.960"/>
    <p1510:client id="{CA96A71A-69CB-6336-0686-3BE60A05B6A5}" v="223" dt="2022-05-23T15:37:51.610"/>
    <p1510:client id="{D2FE3DF2-0C7A-03D1-5174-961B00B9C3EE}" v="1" dt="2022-05-27T18:43:37.812"/>
    <p1510:client id="{D586C812-8584-D28B-FCAA-3A8F8585EB51}" v="314" dt="2022-06-06T22:09:09.306"/>
    <p1510:client id="{D6D5CB01-8F91-FFD0-05DD-6A4E125F1F85}" v="52" dt="2022-05-25T14:40:37.359"/>
    <p1510:client id="{E9AE6D47-FBD0-386D-2C89-0DCD16277DF2}" v="571" dt="2022-05-25T20:33:11.631"/>
    <p1510:client id="{EA905EBC-7DC7-DC76-8F28-2916DBF1D2AC}" v="360" dt="2022-06-10T18:26:16.537"/>
    <p1510:client id="{ECEE90A0-661B-EA00-6F10-688E8DA144E2}" v="1162" dt="2022-06-08T20:47:04.446"/>
    <p1510:client id="{ED9D3A3D-4B99-BCC7-4FAE-79E23EF2E357}" v="1426" dt="2022-05-26T21:55:26.319"/>
    <p1510:client id="{F7C6197C-501E-E347-0A5B-823DB1A80164}" v="695" dt="2022-06-08T14:56:47.663"/>
    <p1510:client id="{F96B0E1A-6AAD-4BB5-7E14-A07CCC7808F6}" v="392" dt="2022-06-04T04:03:04.540"/>
    <p1510:client id="{F9E0639C-8897-8B8D-5AB2-75B95D26B844}" v="149" dt="2022-06-07T19:58:57.532"/>
    <p1510:client id="{FE29B752-1DDA-458D-5593-3A6059D467CD}" v="1392" dt="2022-06-04T03:11:23.984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3" autoAdjust="0"/>
    <p:restoredTop sz="86385" autoAdjust="0"/>
  </p:normalViewPr>
  <p:slideViewPr>
    <p:cSldViewPr snapToGrid="0">
      <p:cViewPr varScale="1">
        <p:scale>
          <a:sx n="80" d="100"/>
          <a:sy n="80" d="100"/>
        </p:scale>
        <p:origin x="114" y="2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barrya10@yahoo.com" userId="S::urn:spo:guest#jbarrya10@yahoo.com::" providerId="AD" clId="Web-{224EF453-7F40-08CA-897D-8637D446956E}"/>
    <pc:docChg chg="delSld modSld">
      <pc:chgData name="jbarrya10@yahoo.com" userId="S::urn:spo:guest#jbarrya10@yahoo.com::" providerId="AD" clId="Web-{224EF453-7F40-08CA-897D-8637D446956E}" dt="2022-06-11T20:02:43.506" v="434" actId="20577"/>
      <pc:docMkLst>
        <pc:docMk/>
      </pc:docMkLst>
      <pc:sldChg chg="modSp">
        <pc:chgData name="jbarrya10@yahoo.com" userId="S::urn:spo:guest#jbarrya10@yahoo.com::" providerId="AD" clId="Web-{224EF453-7F40-08CA-897D-8637D446956E}" dt="2022-06-11T19:48:59.014" v="126" actId="20577"/>
        <pc:sldMkLst>
          <pc:docMk/>
          <pc:sldMk cId="3396428876" sldId="422"/>
        </pc:sldMkLst>
        <pc:spChg chg="mod">
          <ac:chgData name="jbarrya10@yahoo.com" userId="S::urn:spo:guest#jbarrya10@yahoo.com::" providerId="AD" clId="Web-{224EF453-7F40-08CA-897D-8637D446956E}" dt="2022-06-11T19:45:10.774" v="6" actId="20577"/>
          <ac:spMkLst>
            <pc:docMk/>
            <pc:sldMk cId="3396428876" sldId="422"/>
            <ac:spMk id="2" creationId="{6FC765DF-384F-1128-72A0-CE3FA3B9F3A5}"/>
          </ac:spMkLst>
        </pc:spChg>
        <pc:spChg chg="mod">
          <ac:chgData name="jbarrya10@yahoo.com" userId="S::urn:spo:guest#jbarrya10@yahoo.com::" providerId="AD" clId="Web-{224EF453-7F40-08CA-897D-8637D446956E}" dt="2022-06-11T19:48:59.014" v="126" actId="20577"/>
          <ac:spMkLst>
            <pc:docMk/>
            <pc:sldMk cId="3396428876" sldId="422"/>
            <ac:spMk id="3" creationId="{ECAF5348-20B4-742B-5C59-91A25F1BF44B}"/>
          </ac:spMkLst>
        </pc:spChg>
      </pc:sldChg>
      <pc:sldChg chg="modSp">
        <pc:chgData name="jbarrya10@yahoo.com" userId="S::urn:spo:guest#jbarrya10@yahoo.com::" providerId="AD" clId="Web-{224EF453-7F40-08CA-897D-8637D446956E}" dt="2022-06-11T19:55:19.055" v="260" actId="20577"/>
        <pc:sldMkLst>
          <pc:docMk/>
          <pc:sldMk cId="2632927641" sldId="428"/>
        </pc:sldMkLst>
        <pc:spChg chg="mod">
          <ac:chgData name="jbarrya10@yahoo.com" userId="S::urn:spo:guest#jbarrya10@yahoo.com::" providerId="AD" clId="Web-{224EF453-7F40-08CA-897D-8637D446956E}" dt="2022-06-11T19:50:07" v="134" actId="20577"/>
          <ac:spMkLst>
            <pc:docMk/>
            <pc:sldMk cId="2632927641" sldId="428"/>
            <ac:spMk id="2" creationId="{AD6B076C-705F-C549-8338-54566E857566}"/>
          </ac:spMkLst>
        </pc:spChg>
        <pc:spChg chg="mod">
          <ac:chgData name="jbarrya10@yahoo.com" userId="S::urn:spo:guest#jbarrya10@yahoo.com::" providerId="AD" clId="Web-{224EF453-7F40-08CA-897D-8637D446956E}" dt="2022-06-11T19:55:19.055" v="260" actId="20577"/>
          <ac:spMkLst>
            <pc:docMk/>
            <pc:sldMk cId="2632927641" sldId="428"/>
            <ac:spMk id="3" creationId="{2CC18752-32CC-ABD6-0607-E18D161134D1}"/>
          </ac:spMkLst>
        </pc:spChg>
      </pc:sldChg>
      <pc:sldChg chg="del">
        <pc:chgData name="jbarrya10@yahoo.com" userId="S::urn:spo:guest#jbarrya10@yahoo.com::" providerId="AD" clId="Web-{224EF453-7F40-08CA-897D-8637D446956E}" dt="2022-06-11T19:49:54.750" v="127"/>
        <pc:sldMkLst>
          <pc:docMk/>
          <pc:sldMk cId="2816791648" sldId="437"/>
        </pc:sldMkLst>
      </pc:sldChg>
      <pc:sldChg chg="modSp">
        <pc:chgData name="jbarrya10@yahoo.com" userId="S::urn:spo:guest#jbarrya10@yahoo.com::" providerId="AD" clId="Web-{224EF453-7F40-08CA-897D-8637D446956E}" dt="2022-06-11T20:02:43.506" v="434" actId="20577"/>
        <pc:sldMkLst>
          <pc:docMk/>
          <pc:sldMk cId="2386399171" sldId="438"/>
        </pc:sldMkLst>
        <pc:spChg chg="mod">
          <ac:chgData name="jbarrya10@yahoo.com" userId="S::urn:spo:guest#jbarrya10@yahoo.com::" providerId="AD" clId="Web-{224EF453-7F40-08CA-897D-8637D446956E}" dt="2022-06-11T19:59:22.923" v="306" actId="20577"/>
          <ac:spMkLst>
            <pc:docMk/>
            <pc:sldMk cId="2386399171" sldId="438"/>
            <ac:spMk id="2" creationId="{3C3C1F3D-55AD-7EE6-A3F1-0F2F9BE078E4}"/>
          </ac:spMkLst>
        </pc:spChg>
        <pc:spChg chg="mod">
          <ac:chgData name="jbarrya10@yahoo.com" userId="S::urn:spo:guest#jbarrya10@yahoo.com::" providerId="AD" clId="Web-{224EF453-7F40-08CA-897D-8637D446956E}" dt="2022-06-11T20:02:43.506" v="434" actId="20577"/>
          <ac:spMkLst>
            <pc:docMk/>
            <pc:sldMk cId="2386399171" sldId="438"/>
            <ac:spMk id="3" creationId="{4432F47E-E048-DDC2-EB00-402A5CE5ECBE}"/>
          </ac:spMkLst>
        </pc:spChg>
      </pc:sldChg>
      <pc:sldChg chg="modSp">
        <pc:chgData name="jbarrya10@yahoo.com" userId="S::urn:spo:guest#jbarrya10@yahoo.com::" providerId="AD" clId="Web-{224EF453-7F40-08CA-897D-8637D446956E}" dt="2022-06-11T19:58:04.153" v="303" actId="20577"/>
        <pc:sldMkLst>
          <pc:docMk/>
          <pc:sldMk cId="3644079859" sldId="439"/>
        </pc:sldMkLst>
        <pc:spChg chg="mod">
          <ac:chgData name="jbarrya10@yahoo.com" userId="S::urn:spo:guest#jbarrya10@yahoo.com::" providerId="AD" clId="Web-{224EF453-7F40-08CA-897D-8637D446956E}" dt="2022-06-11T19:56:47.948" v="271" actId="20577"/>
          <ac:spMkLst>
            <pc:docMk/>
            <pc:sldMk cId="3644079859" sldId="439"/>
            <ac:spMk id="2" creationId="{D4D47463-92DF-AA3F-458A-6810391766E8}"/>
          </ac:spMkLst>
        </pc:spChg>
        <pc:spChg chg="mod">
          <ac:chgData name="jbarrya10@yahoo.com" userId="S::urn:spo:guest#jbarrya10@yahoo.com::" providerId="AD" clId="Web-{224EF453-7F40-08CA-897D-8637D446956E}" dt="2022-06-11T19:58:04.153" v="303" actId="20577"/>
          <ac:spMkLst>
            <pc:docMk/>
            <pc:sldMk cId="3644079859" sldId="439"/>
            <ac:spMk id="3" creationId="{8C3118B0-536A-0224-2F55-B2C1D521DAC2}"/>
          </ac:spMkLst>
        </pc:spChg>
      </pc:sldChg>
    </pc:docChg>
  </pc:docChgLst>
  <pc:docChgLst>
    <pc:chgData name="jbarrya10@yahoo.com" userId="S::urn:spo:guest#jbarrya10@yahoo.com::" providerId="AD" clId="Web-{B6509ADE-21E2-636F-F4CD-7BEC1F806111}"/>
    <pc:docChg chg="addSld delSld modSld">
      <pc:chgData name="jbarrya10@yahoo.com" userId="S::urn:spo:guest#jbarrya10@yahoo.com::" providerId="AD" clId="Web-{B6509ADE-21E2-636F-F4CD-7BEC1F806111}" dt="2022-06-11T23:00:46.251" v="850" actId="20577"/>
      <pc:docMkLst>
        <pc:docMk/>
      </pc:docMkLst>
      <pc:sldChg chg="modSp add del">
        <pc:chgData name="jbarrya10@yahoo.com" userId="S::urn:spo:guest#jbarrya10@yahoo.com::" providerId="AD" clId="Web-{B6509ADE-21E2-636F-F4CD-7BEC1F806111}" dt="2022-06-11T23:00:46.251" v="850" actId="20577"/>
        <pc:sldMkLst>
          <pc:docMk/>
          <pc:sldMk cId="1631582038" sldId="372"/>
        </pc:sldMkLst>
        <pc:spChg chg="mod">
          <ac:chgData name="jbarrya10@yahoo.com" userId="S::urn:spo:guest#jbarrya10@yahoo.com::" providerId="AD" clId="Web-{B6509ADE-21E2-636F-F4CD-7BEC1F806111}" dt="2022-06-11T23:00:46.251" v="850" actId="20577"/>
          <ac:spMkLst>
            <pc:docMk/>
            <pc:sldMk cId="1631582038" sldId="372"/>
            <ac:spMk id="3" creationId="{A192B43B-8C04-8EA6-8FE2-DBC18009C941}"/>
          </ac:spMkLst>
        </pc:spChg>
      </pc:sldChg>
      <pc:sldChg chg="del">
        <pc:chgData name="jbarrya10@yahoo.com" userId="S::urn:spo:guest#jbarrya10@yahoo.com::" providerId="AD" clId="Web-{B6509ADE-21E2-636F-F4CD-7BEC1F806111}" dt="2022-06-11T22:32:24.580" v="417"/>
        <pc:sldMkLst>
          <pc:docMk/>
          <pc:sldMk cId="2537509973" sldId="429"/>
        </pc:sldMkLst>
      </pc:sldChg>
      <pc:sldChg chg="modSp">
        <pc:chgData name="jbarrya10@yahoo.com" userId="S::urn:spo:guest#jbarrya10@yahoo.com::" providerId="AD" clId="Web-{B6509ADE-21E2-636F-F4CD-7BEC1F806111}" dt="2022-06-11T22:28:26.488" v="307" actId="20577"/>
        <pc:sldMkLst>
          <pc:docMk/>
          <pc:sldMk cId="3718260757" sldId="435"/>
        </pc:sldMkLst>
        <pc:spChg chg="mod">
          <ac:chgData name="jbarrya10@yahoo.com" userId="S::urn:spo:guest#jbarrya10@yahoo.com::" providerId="AD" clId="Web-{B6509ADE-21E2-636F-F4CD-7BEC1F806111}" dt="2022-06-11T22:26:15.046" v="268" actId="20577"/>
          <ac:spMkLst>
            <pc:docMk/>
            <pc:sldMk cId="3718260757" sldId="435"/>
            <ac:spMk id="2" creationId="{363EDE86-4682-42F8-F70E-B5841D5A5944}"/>
          </ac:spMkLst>
        </pc:spChg>
        <pc:spChg chg="mod">
          <ac:chgData name="jbarrya10@yahoo.com" userId="S::urn:spo:guest#jbarrya10@yahoo.com::" providerId="AD" clId="Web-{B6509ADE-21E2-636F-F4CD-7BEC1F806111}" dt="2022-06-11T22:28:26.488" v="307" actId="20577"/>
          <ac:spMkLst>
            <pc:docMk/>
            <pc:sldMk cId="3718260757" sldId="435"/>
            <ac:spMk id="3" creationId="{B1CC05E6-E69B-8313-C1C3-E730B77719E3}"/>
          </ac:spMkLst>
        </pc:spChg>
      </pc:sldChg>
      <pc:sldChg chg="modSp">
        <pc:chgData name="jbarrya10@yahoo.com" userId="S::urn:spo:guest#jbarrya10@yahoo.com::" providerId="AD" clId="Web-{B6509ADE-21E2-636F-F4CD-7BEC1F806111}" dt="2022-06-11T22:31:08.181" v="416" actId="20577"/>
        <pc:sldMkLst>
          <pc:docMk/>
          <pc:sldMk cId="967524831" sldId="440"/>
        </pc:sldMkLst>
        <pc:spChg chg="mod">
          <ac:chgData name="jbarrya10@yahoo.com" userId="S::urn:spo:guest#jbarrya10@yahoo.com::" providerId="AD" clId="Web-{B6509ADE-21E2-636F-F4CD-7BEC1F806111}" dt="2022-06-11T22:29:17.005" v="314" actId="20577"/>
          <ac:spMkLst>
            <pc:docMk/>
            <pc:sldMk cId="967524831" sldId="440"/>
            <ac:spMk id="2" creationId="{47FB483A-A722-F5A2-8821-663AC35C6A7F}"/>
          </ac:spMkLst>
        </pc:spChg>
        <pc:spChg chg="mod">
          <ac:chgData name="jbarrya10@yahoo.com" userId="S::urn:spo:guest#jbarrya10@yahoo.com::" providerId="AD" clId="Web-{B6509ADE-21E2-636F-F4CD-7BEC1F806111}" dt="2022-06-11T22:31:08.181" v="416" actId="20577"/>
          <ac:spMkLst>
            <pc:docMk/>
            <pc:sldMk cId="967524831" sldId="440"/>
            <ac:spMk id="3" creationId="{BBA02878-ECEB-51EB-99D0-79C02C27511D}"/>
          </ac:spMkLst>
        </pc:spChg>
      </pc:sldChg>
      <pc:sldChg chg="modSp">
        <pc:chgData name="jbarrya10@yahoo.com" userId="S::urn:spo:guest#jbarrya10@yahoo.com::" providerId="AD" clId="Web-{B6509ADE-21E2-636F-F4CD-7BEC1F806111}" dt="2022-06-11T22:41:05.238" v="635" actId="20577"/>
        <pc:sldMkLst>
          <pc:docMk/>
          <pc:sldMk cId="316408451" sldId="441"/>
        </pc:sldMkLst>
        <pc:spChg chg="mod">
          <ac:chgData name="jbarrya10@yahoo.com" userId="S::urn:spo:guest#jbarrya10@yahoo.com::" providerId="AD" clId="Web-{B6509ADE-21E2-636F-F4CD-7BEC1F806111}" dt="2022-06-11T22:33:38.473" v="434" actId="20577"/>
          <ac:spMkLst>
            <pc:docMk/>
            <pc:sldMk cId="316408451" sldId="441"/>
            <ac:spMk id="2" creationId="{9DB05346-B1F3-A04F-7F77-6AB2A7AECE3D}"/>
          </ac:spMkLst>
        </pc:spChg>
        <pc:spChg chg="mod">
          <ac:chgData name="jbarrya10@yahoo.com" userId="S::urn:spo:guest#jbarrya10@yahoo.com::" providerId="AD" clId="Web-{B6509ADE-21E2-636F-F4CD-7BEC1F806111}" dt="2022-06-11T22:41:05.238" v="635" actId="20577"/>
          <ac:spMkLst>
            <pc:docMk/>
            <pc:sldMk cId="316408451" sldId="441"/>
            <ac:spMk id="3" creationId="{3EF4EE4B-D636-CB31-EBCA-70608401D74F}"/>
          </ac:spMkLst>
        </pc:spChg>
      </pc:sldChg>
      <pc:sldChg chg="modSp">
        <pc:chgData name="jbarrya10@yahoo.com" userId="S::urn:spo:guest#jbarrya10@yahoo.com::" providerId="AD" clId="Web-{B6509ADE-21E2-636F-F4CD-7BEC1F806111}" dt="2022-06-11T22:57:43.323" v="767" actId="20577"/>
        <pc:sldMkLst>
          <pc:docMk/>
          <pc:sldMk cId="384954857" sldId="442"/>
        </pc:sldMkLst>
        <pc:spChg chg="mod">
          <ac:chgData name="jbarrya10@yahoo.com" userId="S::urn:spo:guest#jbarrya10@yahoo.com::" providerId="AD" clId="Web-{B6509ADE-21E2-636F-F4CD-7BEC1F806111}" dt="2022-06-11T22:41:33.099" v="646" actId="20577"/>
          <ac:spMkLst>
            <pc:docMk/>
            <pc:sldMk cId="384954857" sldId="442"/>
            <ac:spMk id="2" creationId="{E055D947-9297-D0BD-41BC-0E504F92BF6F}"/>
          </ac:spMkLst>
        </pc:spChg>
        <pc:spChg chg="mod">
          <ac:chgData name="jbarrya10@yahoo.com" userId="S::urn:spo:guest#jbarrya10@yahoo.com::" providerId="AD" clId="Web-{B6509ADE-21E2-636F-F4CD-7BEC1F806111}" dt="2022-06-11T22:57:43.323" v="767" actId="20577"/>
          <ac:spMkLst>
            <pc:docMk/>
            <pc:sldMk cId="384954857" sldId="442"/>
            <ac:spMk id="3" creationId="{496E4284-AEE2-FE36-59CE-E68A84BA4FAE}"/>
          </ac:spMkLst>
        </pc:spChg>
      </pc:sldChg>
      <pc:sldChg chg="del">
        <pc:chgData name="jbarrya10@yahoo.com" userId="S::urn:spo:guest#jbarrya10@yahoo.com::" providerId="AD" clId="Web-{B6509ADE-21E2-636F-F4CD-7BEC1F806111}" dt="2022-06-11T22:57:47.838" v="768"/>
        <pc:sldMkLst>
          <pc:docMk/>
          <pc:sldMk cId="1301845737" sldId="443"/>
        </pc:sldMkLst>
      </pc:sldChg>
      <pc:sldChg chg="modSp new">
        <pc:chgData name="jbarrya10@yahoo.com" userId="S::urn:spo:guest#jbarrya10@yahoo.com::" providerId="AD" clId="Web-{B6509ADE-21E2-636F-F4CD-7BEC1F806111}" dt="2022-06-11T22:16:10.108" v="144" actId="20577"/>
        <pc:sldMkLst>
          <pc:docMk/>
          <pc:sldMk cId="806363758" sldId="444"/>
        </pc:sldMkLst>
        <pc:spChg chg="mod">
          <ac:chgData name="jbarrya10@yahoo.com" userId="S::urn:spo:guest#jbarrya10@yahoo.com::" providerId="AD" clId="Web-{B6509ADE-21E2-636F-F4CD-7BEC1F806111}" dt="2022-06-11T22:10:48.189" v="7" actId="20577"/>
          <ac:spMkLst>
            <pc:docMk/>
            <pc:sldMk cId="806363758" sldId="444"/>
            <ac:spMk id="2" creationId="{E25C0787-631F-2B6E-3D78-66CD1C202704}"/>
          </ac:spMkLst>
        </pc:spChg>
        <pc:spChg chg="mod">
          <ac:chgData name="jbarrya10@yahoo.com" userId="S::urn:spo:guest#jbarrya10@yahoo.com::" providerId="AD" clId="Web-{B6509ADE-21E2-636F-F4CD-7BEC1F806111}" dt="2022-06-11T22:16:10.108" v="144" actId="20577"/>
          <ac:spMkLst>
            <pc:docMk/>
            <pc:sldMk cId="806363758" sldId="444"/>
            <ac:spMk id="3" creationId="{00416584-A7E8-E12F-DA09-BF526BAB070B}"/>
          </ac:spMkLst>
        </pc:spChg>
      </pc:sldChg>
      <pc:sldChg chg="modSp new">
        <pc:chgData name="jbarrya10@yahoo.com" userId="S::urn:spo:guest#jbarrya10@yahoo.com::" providerId="AD" clId="Web-{B6509ADE-21E2-636F-F4CD-7BEC1F806111}" dt="2022-06-11T22:25:37.592" v="251" actId="20577"/>
        <pc:sldMkLst>
          <pc:docMk/>
          <pc:sldMk cId="1056341302" sldId="445"/>
        </pc:sldMkLst>
        <pc:spChg chg="mod">
          <ac:chgData name="jbarrya10@yahoo.com" userId="S::urn:spo:guest#jbarrya10@yahoo.com::" providerId="AD" clId="Web-{B6509ADE-21E2-636F-F4CD-7BEC1F806111}" dt="2022-06-11T22:20:16.887" v="153" actId="20577"/>
          <ac:spMkLst>
            <pc:docMk/>
            <pc:sldMk cId="1056341302" sldId="445"/>
            <ac:spMk id="2" creationId="{D7E02359-D2D1-8990-8D5B-4A5AFB832E12}"/>
          </ac:spMkLst>
        </pc:spChg>
        <pc:spChg chg="mod">
          <ac:chgData name="jbarrya10@yahoo.com" userId="S::urn:spo:guest#jbarrya10@yahoo.com::" providerId="AD" clId="Web-{B6509ADE-21E2-636F-F4CD-7BEC1F806111}" dt="2022-06-11T22:25:37.592" v="251" actId="20577"/>
          <ac:spMkLst>
            <pc:docMk/>
            <pc:sldMk cId="1056341302" sldId="445"/>
            <ac:spMk id="3" creationId="{CC614391-6900-9B31-F12E-6B89FEA64578}"/>
          </ac:spMkLst>
        </pc:spChg>
      </pc:sldChg>
    </pc:docChg>
  </pc:docChgLst>
  <pc:docChgLst>
    <pc:chgData name="jbarrya10@yahoo.com" userId="S::urn:spo:guest#jbarrya10@yahoo.com::" providerId="AD" clId="Web-{030F9E2B-FDCF-DD4C-50FF-03D9D3A74549}"/>
    <pc:docChg chg="modSld">
      <pc:chgData name="jbarrya10@yahoo.com" userId="S::urn:spo:guest#jbarrya10@yahoo.com::" providerId="AD" clId="Web-{030F9E2B-FDCF-DD4C-50FF-03D9D3A74549}" dt="2022-06-11T19:42:30.169" v="110" actId="20577"/>
      <pc:docMkLst>
        <pc:docMk/>
      </pc:docMkLst>
      <pc:sldChg chg="modSp">
        <pc:chgData name="jbarrya10@yahoo.com" userId="S::urn:spo:guest#jbarrya10@yahoo.com::" providerId="AD" clId="Web-{030F9E2B-FDCF-DD4C-50FF-03D9D3A74549}" dt="2022-06-11T19:41:53.496" v="94" actId="20577"/>
        <pc:sldMkLst>
          <pc:docMk/>
          <pc:sldMk cId="168072434" sldId="334"/>
        </pc:sldMkLst>
        <pc:spChg chg="mod">
          <ac:chgData name="jbarrya10@yahoo.com" userId="S::urn:spo:guest#jbarrya10@yahoo.com::" providerId="AD" clId="Web-{030F9E2B-FDCF-DD4C-50FF-03D9D3A74549}" dt="2022-06-11T19:41:53.496" v="94" actId="20577"/>
          <ac:spMkLst>
            <pc:docMk/>
            <pc:sldMk cId="168072434" sldId="334"/>
            <ac:spMk id="3" creationId="{0146B1E4-F71B-9966-0D75-82BEDFFB6556}"/>
          </ac:spMkLst>
        </pc:spChg>
      </pc:sldChg>
      <pc:sldChg chg="modSp">
        <pc:chgData name="jbarrya10@yahoo.com" userId="S::urn:spo:guest#jbarrya10@yahoo.com::" providerId="AD" clId="Web-{030F9E2B-FDCF-DD4C-50FF-03D9D3A74549}" dt="2022-06-11T19:42:30.169" v="110" actId="20577"/>
        <pc:sldMkLst>
          <pc:docMk/>
          <pc:sldMk cId="3426044915" sldId="337"/>
        </pc:sldMkLst>
        <pc:spChg chg="mod">
          <ac:chgData name="jbarrya10@yahoo.com" userId="S::urn:spo:guest#jbarrya10@yahoo.com::" providerId="AD" clId="Web-{030F9E2B-FDCF-DD4C-50FF-03D9D3A74549}" dt="2022-06-11T19:42:30.169" v="110" actId="20577"/>
          <ac:spMkLst>
            <pc:docMk/>
            <pc:sldMk cId="3426044915" sldId="337"/>
            <ac:spMk id="3" creationId="{CF960B38-CE66-89E9-091C-BB3EF290D0B9}"/>
          </ac:spMkLst>
        </pc:spChg>
      </pc:sldChg>
      <pc:sldChg chg="modSp">
        <pc:chgData name="jbarrya10@yahoo.com" userId="S::urn:spo:guest#jbarrya10@yahoo.com::" providerId="AD" clId="Web-{030F9E2B-FDCF-DD4C-50FF-03D9D3A74549}" dt="2022-06-11T19:39:52.883" v="6" actId="20577"/>
        <pc:sldMkLst>
          <pc:docMk/>
          <pc:sldMk cId="2472024604" sldId="427"/>
        </pc:sldMkLst>
        <pc:spChg chg="mod">
          <ac:chgData name="jbarrya10@yahoo.com" userId="S::urn:spo:guest#jbarrya10@yahoo.com::" providerId="AD" clId="Web-{030F9E2B-FDCF-DD4C-50FF-03D9D3A74549}" dt="2022-06-11T19:39:48.367" v="5" actId="20577"/>
          <ac:spMkLst>
            <pc:docMk/>
            <pc:sldMk cId="2472024604" sldId="427"/>
            <ac:spMk id="2" creationId="{7FD547FC-7781-C32B-0A5A-977B091E9ED0}"/>
          </ac:spMkLst>
        </pc:spChg>
        <pc:spChg chg="mod">
          <ac:chgData name="jbarrya10@yahoo.com" userId="S::urn:spo:guest#jbarrya10@yahoo.com::" providerId="AD" clId="Web-{030F9E2B-FDCF-DD4C-50FF-03D9D3A74549}" dt="2022-06-11T19:39:52.883" v="6" actId="20577"/>
          <ac:spMkLst>
            <pc:docMk/>
            <pc:sldMk cId="2472024604" sldId="427"/>
            <ac:spMk id="3" creationId="{9098E11F-DE22-6B22-CD68-8F62A4333D2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Figure 7.8 High self-esteem is associated with healthy behaviors, and low self-esteem negatively affects health and wellness.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511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547FC-7781-C32B-0A5A-977B091E9E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Building Self-Awareness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98E11F-DE22-6B22-CD68-8F62A4333D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Live Well: Foundations of High School Health</a:t>
            </a:r>
          </a:p>
          <a:p>
            <a:r>
              <a:rPr lang="en-US" dirty="0">
                <a:cs typeface="Arial"/>
              </a:rPr>
              <a:t>Chapter 7, Lesson 2</a:t>
            </a:r>
          </a:p>
        </p:txBody>
      </p:sp>
    </p:spTree>
    <p:extLst>
      <p:ext uri="{BB962C8B-B14F-4D97-AF65-F5344CB8AC3E}">
        <p14:creationId xmlns:p14="http://schemas.microsoft.com/office/powerpoint/2010/main" val="2472024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05346-B1F3-A04F-7F77-6AB2A7AEC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Busting Your Self-Esteem and Self-Confidence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4EE4B-D636-CB31-EBCA-70608401D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700" i="1" dirty="0">
                <a:cs typeface="Arial"/>
              </a:rPr>
              <a:t>Beating yourself up. </a:t>
            </a:r>
            <a:r>
              <a:rPr lang="en-US" sz="2700" dirty="0">
                <a:cs typeface="Arial"/>
              </a:rPr>
              <a:t>When you are too hard on yourself, you’ll talk negatively to yourself.</a:t>
            </a:r>
          </a:p>
          <a:p>
            <a:r>
              <a:rPr lang="en-US" sz="2700" i="1" dirty="0">
                <a:cs typeface="Arial"/>
              </a:rPr>
              <a:t>Staying in your comfort zone. </a:t>
            </a:r>
            <a:r>
              <a:rPr lang="en-US" sz="2700" dirty="0">
                <a:cs typeface="Arial"/>
              </a:rPr>
              <a:t>It’s hard to build self-confidence if you never challenge yourself to grow.</a:t>
            </a:r>
          </a:p>
          <a:p>
            <a:r>
              <a:rPr lang="en-US" sz="2700" i="1" dirty="0">
                <a:cs typeface="Arial"/>
              </a:rPr>
              <a:t>Trying to be perfect. </a:t>
            </a:r>
            <a:r>
              <a:rPr lang="en-US" sz="2700" dirty="0">
                <a:cs typeface="Arial"/>
              </a:rPr>
              <a:t>If you believe you must be perfect, you’ll become stuck and unable to grow.</a:t>
            </a:r>
          </a:p>
          <a:p>
            <a:r>
              <a:rPr lang="en-US" sz="2700" i="1" dirty="0">
                <a:solidFill>
                  <a:srgbClr val="404000"/>
                </a:solidFill>
                <a:cs typeface="Arial"/>
              </a:rPr>
              <a:t>Making things worse than they are. </a:t>
            </a:r>
            <a:r>
              <a:rPr lang="en-US" sz="2700" dirty="0">
                <a:solidFill>
                  <a:srgbClr val="404000"/>
                </a:solidFill>
                <a:cs typeface="Arial"/>
              </a:rPr>
              <a:t>If something doesn’t go the way you want, don’t make it into a big deal.</a:t>
            </a:r>
          </a:p>
        </p:txBody>
      </p:sp>
    </p:spTree>
    <p:extLst>
      <p:ext uri="{BB962C8B-B14F-4D97-AF65-F5344CB8AC3E}">
        <p14:creationId xmlns:p14="http://schemas.microsoft.com/office/powerpoint/2010/main" val="316408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5D947-9297-D0BD-41BC-0E504F92B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Boosting Your Self-Esteem and Self-Confidence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E4284-AEE2-FE36-59CE-E68A84BA4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i="1" dirty="0">
                <a:cs typeface="Arial"/>
              </a:rPr>
              <a:t>Learn your strengths and weaknesses. </a:t>
            </a:r>
            <a:r>
              <a:rPr lang="en-US" dirty="0">
                <a:cs typeface="Arial"/>
              </a:rPr>
              <a:t>Keep a list of things you do well and poorly.</a:t>
            </a:r>
          </a:p>
          <a:p>
            <a:r>
              <a:rPr lang="en-US" i="1" dirty="0">
                <a:cs typeface="Arial"/>
              </a:rPr>
              <a:t>Be kind to yourself. </a:t>
            </a:r>
            <a:r>
              <a:rPr lang="en-US" dirty="0">
                <a:cs typeface="Arial"/>
              </a:rPr>
              <a:t>Treat yourself like you are your own best friend.</a:t>
            </a:r>
          </a:p>
          <a:p>
            <a:r>
              <a:rPr lang="en-US" i="1" dirty="0">
                <a:cs typeface="Arial"/>
              </a:rPr>
              <a:t>Grow from your mistakes. </a:t>
            </a:r>
            <a:r>
              <a:rPr lang="en-US" dirty="0">
                <a:cs typeface="Arial"/>
              </a:rPr>
              <a:t>A good mistake helps you grow; it is a mistake worth making.</a:t>
            </a:r>
          </a:p>
          <a:p>
            <a:r>
              <a:rPr lang="en-US" i="1" dirty="0">
                <a:cs typeface="Arial"/>
              </a:rPr>
              <a:t>Know when to ask for help. </a:t>
            </a:r>
            <a:r>
              <a:rPr lang="en-US" dirty="0">
                <a:cs typeface="Arial"/>
              </a:rPr>
              <a:t>Self-confident people are quick to get help when they need it.</a:t>
            </a:r>
          </a:p>
        </p:txBody>
      </p:sp>
    </p:spTree>
    <p:extLst>
      <p:ext uri="{BB962C8B-B14F-4D97-AF65-F5344CB8AC3E}">
        <p14:creationId xmlns:p14="http://schemas.microsoft.com/office/powerpoint/2010/main" val="384954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48F33-E2BD-8955-824C-A61E9ACC7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2B43B-8C04-8EA6-8FE2-DBC18009C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Read the start of the story about Bharat. </a:t>
            </a: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Finish the story in two ways: by assuming Bharat had low self-esteem and by assuming he had high self-esteem.</a:t>
            </a: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As you write the ending of each story, think about how self-esteem could influence Bharat’s decisions.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1582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B0711-5F9E-414D-82E6-956438BC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About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0B38-CE66-89E9-091C-BB3EF29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What makes you unique and different from other people?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604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E390-AACD-958D-8B14-3F2DAB91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 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B1E4-F71B-9966-0D75-82BEDFFB6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Compare and contrast self-image and self-esteem?</a:t>
            </a:r>
          </a:p>
          <a:p>
            <a:r>
              <a:rPr lang="en-US" dirty="0">
                <a:cs typeface="Arial"/>
              </a:rPr>
              <a:t>Explain how self-esteem can influence health?</a:t>
            </a:r>
          </a:p>
          <a:p>
            <a:r>
              <a:rPr lang="en-US" dirty="0">
                <a:cs typeface="Arial"/>
              </a:rPr>
              <a:t>Demonstrate how self-esteem can influence decision making?</a:t>
            </a:r>
          </a:p>
        </p:txBody>
      </p:sp>
    </p:spTree>
    <p:extLst>
      <p:ext uri="{BB962C8B-B14F-4D97-AF65-F5344CB8AC3E}">
        <p14:creationId xmlns:p14="http://schemas.microsoft.com/office/powerpoint/2010/main" val="16807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765DF-384F-1128-72A0-CE3FA3B9F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Self-Awareness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F5348-20B4-742B-5C59-91A25F1BF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Self-awareness</a:t>
            </a:r>
            <a:r>
              <a:rPr lang="en-US" dirty="0">
                <a:cs typeface="Arial"/>
              </a:rPr>
              <a:t> means having a clear sense of your personality, including your strengths, weaknesses, thoughts, beliefs, motivation, and emotions.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Having self-awareness allows you to understand how other people see you. That understanding allows you to respond to others effectively and appropriately.</a:t>
            </a:r>
          </a:p>
        </p:txBody>
      </p:sp>
    </p:spTree>
    <p:extLst>
      <p:ext uri="{BB962C8B-B14F-4D97-AF65-F5344CB8AC3E}">
        <p14:creationId xmlns:p14="http://schemas.microsoft.com/office/powerpoint/2010/main" val="3396428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C1F3D-55AD-7EE6-A3F1-0F2F9BE07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Self-Image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2F47E-E048-DDC2-EB00-402A5CE5E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Self-image</a:t>
            </a:r>
            <a:r>
              <a:rPr lang="en-US" dirty="0">
                <a:cs typeface="Arial"/>
              </a:rPr>
              <a:t> is what you think about yourself.</a:t>
            </a:r>
          </a:p>
          <a:p>
            <a:r>
              <a:rPr lang="en-US" dirty="0">
                <a:cs typeface="Arial"/>
              </a:rPr>
              <a:t>How you perceive what others think about you influences your self-image.</a:t>
            </a:r>
          </a:p>
          <a:p>
            <a:pPr lvl="1"/>
            <a:r>
              <a:rPr lang="en-US" sz="2800" dirty="0">
                <a:solidFill>
                  <a:srgbClr val="404000"/>
                </a:solidFill>
                <a:cs typeface="Arial"/>
              </a:rPr>
              <a:t>You may think you are smart, or nerdy, or funny, because you think others think these things.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Body image comes from the thoughts, feelings, and behaviors you have about your body weight, shape, size, and appearance.</a:t>
            </a:r>
            <a:endParaRPr lang="en-US" sz="28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86399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C0787-631F-2B6E-3D78-66CD1C202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Self-Esteem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16584-A7E8-E12F-DA09-BF526BAB0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Self-esteem</a:t>
            </a:r>
            <a:r>
              <a:rPr lang="en-US" dirty="0">
                <a:cs typeface="Arial"/>
              </a:rPr>
              <a:t> is how much you like, admire, and value yourself regardless of what others think.</a:t>
            </a:r>
          </a:p>
          <a:p>
            <a:r>
              <a:rPr lang="en-US" dirty="0">
                <a:cs typeface="Arial"/>
              </a:rPr>
              <a:t>It is possible to value and like yourself even if you think others don’t like you, but it is hard.</a:t>
            </a:r>
          </a:p>
          <a:p>
            <a:r>
              <a:rPr lang="en-US" dirty="0">
                <a:cs typeface="Arial"/>
              </a:rPr>
              <a:t>Most people want to be liked and respected by others.</a:t>
            </a:r>
          </a:p>
          <a:p>
            <a:r>
              <a:rPr lang="en-US" dirty="0">
                <a:cs typeface="Arial"/>
              </a:rPr>
              <a:t>Some people try so hard to be liked by others that they act in ways that are not authentic to who they are.</a:t>
            </a:r>
          </a:p>
        </p:txBody>
      </p:sp>
    </p:spTree>
    <p:extLst>
      <p:ext uri="{BB962C8B-B14F-4D97-AF65-F5344CB8AC3E}">
        <p14:creationId xmlns:p14="http://schemas.microsoft.com/office/powerpoint/2010/main" val="806363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02359-D2D1-8990-8D5B-4A5AFB832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Self-Esteem and 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14391-6900-9B31-F12E-6B89FEA64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000" dirty="0">
                <a:cs typeface="Arial"/>
              </a:rPr>
              <a:t>Self-esteem and physical health have a strong correlation.</a:t>
            </a:r>
          </a:p>
          <a:p>
            <a:r>
              <a:rPr lang="en-US" sz="3000" dirty="0">
                <a:cs typeface="Arial"/>
              </a:rPr>
              <a:t>People with high self-esteem tend to take care of themselves by eating well, exercising, and being good to themselves and others.</a:t>
            </a:r>
          </a:p>
          <a:p>
            <a:r>
              <a:rPr lang="en-US" sz="3000" dirty="0">
                <a:cs typeface="Arial"/>
              </a:rPr>
              <a:t>Low self-esteem can lead to a variety of negative health outcomes.</a:t>
            </a:r>
          </a:p>
        </p:txBody>
      </p:sp>
    </p:spTree>
    <p:extLst>
      <p:ext uri="{BB962C8B-B14F-4D97-AF65-F5344CB8AC3E}">
        <p14:creationId xmlns:p14="http://schemas.microsoft.com/office/powerpoint/2010/main" val="1056341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EDE86-4682-42F8-F70E-B5841D5A5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High Self-Esteem</a:t>
            </a:r>
            <a:br>
              <a:rPr lang="en-US" dirty="0"/>
            </a:br>
            <a:r>
              <a:rPr lang="en-US" dirty="0"/>
              <a:t>and Healthy Behaviors</a:t>
            </a:r>
          </a:p>
        </p:txBody>
      </p:sp>
      <p:pic>
        <p:nvPicPr>
          <p:cNvPr id="5" name="Content Placeholder 4" descr="Characteristics of high and low self-esteem are listed next to a drawing of someone climbing a mountain and descending a staircase">
            <a:extLst>
              <a:ext uri="{FF2B5EF4-FFF2-40B4-BE49-F238E27FC236}">
                <a16:creationId xmlns:a16="http://schemas.microsoft.com/office/drawing/2014/main" id="{659E5688-F01F-C67E-BBA3-28F7C4079A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95144" y="1932416"/>
            <a:ext cx="4553712" cy="4059936"/>
          </a:xfrm>
        </p:spPr>
      </p:pic>
    </p:spTree>
    <p:extLst>
      <p:ext uri="{BB962C8B-B14F-4D97-AF65-F5344CB8AC3E}">
        <p14:creationId xmlns:p14="http://schemas.microsoft.com/office/powerpoint/2010/main" val="3718260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B483A-A722-F5A2-8821-663AC35C6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Self-Confidence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02878-ECEB-51EB-99D0-79C02C275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Self-confidence</a:t>
            </a:r>
            <a:r>
              <a:rPr lang="en-US" dirty="0">
                <a:cs typeface="Arial"/>
              </a:rPr>
              <a:t> means that you trust yourself to manage challenges, seize opportunities, and deal with difficult situations.</a:t>
            </a:r>
          </a:p>
          <a:p>
            <a:r>
              <a:rPr lang="en-US" dirty="0">
                <a:cs typeface="Arial"/>
              </a:rPr>
              <a:t>Being successful at tasks helps us improve our confidence.</a:t>
            </a:r>
          </a:p>
          <a:p>
            <a:r>
              <a:rPr lang="en-US" dirty="0">
                <a:cs typeface="Arial"/>
              </a:rPr>
              <a:t>Confidence helps us tackle more challenging tasks.</a:t>
            </a:r>
          </a:p>
          <a:p>
            <a:r>
              <a:rPr lang="en-US" dirty="0">
                <a:cs typeface="Arial"/>
              </a:rPr>
              <a:t>Confidence is also specific to each task.</a:t>
            </a:r>
          </a:p>
        </p:txBody>
      </p:sp>
    </p:spTree>
    <p:extLst>
      <p:ext uri="{BB962C8B-B14F-4D97-AF65-F5344CB8AC3E}">
        <p14:creationId xmlns:p14="http://schemas.microsoft.com/office/powerpoint/2010/main" val="967524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580</Words>
  <Application>Microsoft Office PowerPoint</Application>
  <PresentationFormat>On-screen Show (4:3)</PresentationFormat>
  <Paragraphs>48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Arial,Sans-Serif</vt:lpstr>
      <vt:lpstr>Calibri</vt:lpstr>
      <vt:lpstr>Office Theme</vt:lpstr>
      <vt:lpstr>Building Self-Awareness</vt:lpstr>
      <vt:lpstr>Write About It</vt:lpstr>
      <vt:lpstr>Can you . . .  </vt:lpstr>
      <vt:lpstr>Self-Awareness</vt:lpstr>
      <vt:lpstr>Self-Image</vt:lpstr>
      <vt:lpstr>Self-Esteem</vt:lpstr>
      <vt:lpstr>Self-Esteem and Health</vt:lpstr>
      <vt:lpstr>High Self-Esteem and Healthy Behaviors</vt:lpstr>
      <vt:lpstr>Self-Confidence</vt:lpstr>
      <vt:lpstr>Busting Your Self-Esteem and Self-Confidence</vt:lpstr>
      <vt:lpstr>Boosting Your Self-Esteem and Self-Confidence</vt:lpstr>
      <vt:lpstr>Skill-Building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Emotional Wellness</dc:title>
  <dc:creator>Human Kinetics</dc:creator>
  <cp:lastModifiedBy>Melissa Feld</cp:lastModifiedBy>
  <cp:revision>3345</cp:revision>
  <dcterms:created xsi:type="dcterms:W3CDTF">2020-04-29T19:38:00Z</dcterms:created>
  <dcterms:modified xsi:type="dcterms:W3CDTF">2023-01-04T15:35:11Z</dcterms:modified>
</cp:coreProperties>
</file>