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7"/>
  </p:notesMasterIdLst>
  <p:sldIdLst>
    <p:sldId id="427" r:id="rId2"/>
    <p:sldId id="337" r:id="rId3"/>
    <p:sldId id="334" r:id="rId4"/>
    <p:sldId id="422" r:id="rId5"/>
    <p:sldId id="439" r:id="rId6"/>
    <p:sldId id="438" r:id="rId7"/>
    <p:sldId id="444" r:id="rId8"/>
    <p:sldId id="445" r:id="rId9"/>
    <p:sldId id="435" r:id="rId10"/>
    <p:sldId id="440" r:id="rId11"/>
    <p:sldId id="441" r:id="rId12"/>
    <p:sldId id="442" r:id="rId13"/>
    <p:sldId id="446" r:id="rId14"/>
    <p:sldId id="447" r:id="rId15"/>
    <p:sldId id="372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enjamin Sibley" initials="BAS" lastIdx="3" clrIdx="0">
    <p:extLst>
      <p:ext uri="{19B8F6BF-5375-455C-9EA6-DF929625EA0E}">
        <p15:presenceInfo xmlns:p15="http://schemas.microsoft.com/office/powerpoint/2012/main" userId="Benjamin Sibley" providerId="None"/>
      </p:ext>
    </p:extLst>
  </p:cmAuthor>
  <p:cmAuthor id="2" name="Melissa Feld" initials="MF" lastIdx="3" clrIdx="1">
    <p:extLst>
      <p:ext uri="{19B8F6BF-5375-455C-9EA6-DF929625EA0E}">
        <p15:presenceInfo xmlns:p15="http://schemas.microsoft.com/office/powerpoint/2012/main" userId="S::MELISSAF@hkusa.com::0f29222b-6214-49c0-8417-0f9c07eec459" providerId="AD"/>
      </p:ext>
    </p:extLst>
  </p:cmAuthor>
  <p:cmAuthor id="3" name="Darla Castelli" initials="DC" lastIdx="1" clrIdx="2">
    <p:extLst>
      <p:ext uri="{19B8F6BF-5375-455C-9EA6-DF929625EA0E}">
        <p15:presenceInfo xmlns:p15="http://schemas.microsoft.com/office/powerpoint/2012/main" userId="7UrpDUNxLb3wz+BQ0wOX2q7Wu6WjqQkaVb27W5YmfaU=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0F9E2B-FDCF-DD4C-50FF-03D9D3A74549}" v="107" dt="2022-06-11T19:42:30.169"/>
    <p1510:client id="{04B6EE96-B195-4823-2D63-315C982ED8B7}" v="858" dt="2022-06-03T21:06:15.601"/>
    <p1510:client id="{069374D2-0824-1892-B398-13FF1AA2E7DB}" v="2417" dt="2022-06-10T19:41:57.704"/>
    <p1510:client id="{0E975F3D-D17C-9C09-AC40-E3073B3C6A2F}" v="1345" dt="2022-06-01T22:59:36.040"/>
    <p1510:client id="{14CD8D72-2C0E-B6EA-9F84-93C4F70EFE95}" v="308" dt="2022-05-24T21:33:20.661"/>
    <p1510:client id="{1664D6C9-0630-8611-A021-CA0EC941D1DE}" v="409" dt="2022-06-05T12:39:47.327"/>
    <p1510:client id="{1996537B-60FB-E22E-31B8-B601792592A3}" v="917" dt="2022-05-24T19:16:09.094"/>
    <p1510:client id="{1CB15461-3281-2FC1-906F-7A0798DFFA0E}" v="6" dt="2022-05-24T21:13:25.061"/>
    <p1510:client id="{1F0622F9-6923-A7B9-1E1C-961E0CC0D98B}" v="13" dt="2022-06-01T20:02:33.377"/>
    <p1510:client id="{224EF453-7F40-08CA-897D-8637D446956E}" v="438" dt="2022-06-11T20:02:43.741"/>
    <p1510:client id="{2272C600-89A4-66E4-5BFD-E589E861DB3D}" v="266" dt="2022-05-25T14:37:38.660"/>
    <p1510:client id="{26941114-D38A-1227-B2B6-3BB478BE53DB}" v="1596" dt="2022-06-06T15:32:16.869"/>
    <p1510:client id="{2C014A0F-A6D2-4EF3-2C8F-AF0CA36E43A4}" v="1463" dt="2022-06-08T02:46:14.301"/>
    <p1510:client id="{2D03B026-49C4-3631-DFF8-2B8B9771F340}" v="1586" dt="2022-06-02T21:03:50.071"/>
    <p1510:client id="{2E9E69DA-D48B-77D8-F6A2-159C58390E08}" v="1261" dt="2022-06-12T15:35:15.009"/>
    <p1510:client id="{31A1B2DD-789A-4961-C53E-F99001ED6397}" v="1197" dt="2022-06-04T23:14:19.831"/>
    <p1510:client id="{3DB22E58-4774-91C4-5259-F25492FA8F76}" v="607" dt="2022-06-07T19:50:55.917"/>
    <p1510:client id="{4895E784-049E-6E1A-691B-981009B2B52A}" v="15" dt="2022-05-27T19:37:41.867"/>
    <p1510:client id="{49E0CD5E-5C57-5C4E-1C04-CAE5B489C538}" v="166" dt="2022-05-22T20:55:00.731"/>
    <p1510:client id="{4DAE184F-1DAC-18D0-0D2C-8AFE38C29856}" v="1987" dt="2022-06-10T04:45:36.752"/>
    <p1510:client id="{4E0F79D6-C3B4-418D-03A4-C4F858A67294}" v="626" dt="2022-06-08T21:10:54.028"/>
    <p1510:client id="{561B6E78-3B36-FB72-E91D-FFC90CBA863C}" v="314" dt="2022-06-04T18:58:31.282"/>
    <p1510:client id="{587EBA0A-19C0-CF3A-5B74-93DBE206831B}" v="1" dt="2022-05-20T20:17:15.799"/>
    <p1510:client id="{5CD9C1E4-D166-5D0B-91A2-CE47BC677AF0}" v="158" dt="2022-06-10T23:17:16.979"/>
    <p1510:client id="{639DE897-18E3-51E3-490C-AE62CAE20C1C}" v="2296" dt="2022-06-06T21:55:10.312"/>
    <p1510:client id="{64E14184-308F-D640-CF7C-782AF05F44C0}" v="158" dt="2022-06-10T19:48:26.194"/>
    <p1510:client id="{68D1C7C8-4215-6E7F-0C33-F6F27A1FC7AD}" v="1437" dt="2022-06-09T22:17:13.085"/>
    <p1510:client id="{6A79C26E-26EB-3A57-F2CD-7269CD96249E}" v="950" dt="2022-05-25T05:07:01.219"/>
    <p1510:client id="{6A98A3C2-0A2E-F040-C04F-BDB40BD5E3BD}" v="797" dt="2022-05-24T15:41:46.546"/>
    <p1510:client id="{6AC26BFB-C726-D6E8-A3F9-0478CD5DE10D}" v="1023" dt="2022-06-05T18:50:13.919"/>
    <p1510:client id="{6D2E7026-7102-64D7-8F04-6147227DE5BB}" v="1330" dt="2022-06-10T23:10:09"/>
    <p1510:client id="{72F4EDCF-CBD6-53B8-28BC-BEAB3F6CF589}" v="923" dt="2022-06-03T21:45:34.441"/>
    <p1510:client id="{780BC665-C45A-E6EE-FAEA-57033778F0D2}" v="1" dt="2022-05-20T20:15:08.787"/>
    <p1510:client id="{7AE24B73-052C-C9D5-026F-16EE1BAF0995}" v="1553" dt="2022-06-07T05:23:07.895"/>
    <p1510:client id="{7E686512-CA86-5AB9-DBDD-67F0909FFCC4}" v="828" dt="2022-05-23T20:44:21.167"/>
    <p1510:client id="{880E599A-DAEA-DECC-D6A0-409F1DA32E63}" v="16" dt="2022-06-08T21:12:55.932"/>
    <p1510:client id="{907EF992-BEC6-DB62-995A-4783911D4510}" v="1224" dt="2022-05-25T15:40:41.259"/>
    <p1510:client id="{9BEDC2F0-E7D5-6BEB-4C7D-670F6D58B931}" v="1394" dt="2022-06-11T19:37:48.372"/>
    <p1510:client id="{9C223B70-E35A-5C71-963C-F1192BF78C25}" v="1354" dt="2022-06-07T15:45:19.637"/>
    <p1510:client id="{A9193841-C052-6EE8-602D-4303276CDEF3}" v="203" dt="2022-06-05T18:56:20.476"/>
    <p1510:client id="{AD5E087A-00E7-9DC9-427D-3E0BE2870EC0}" v="383" dt="2022-06-01T20:15:38.143"/>
    <p1510:client id="{B45F3E93-1707-8C24-EBFF-0BCAEC670798}" v="1277" dt="2022-06-08T04:08:18.358"/>
    <p1510:client id="{B475F694-7221-5B53-0103-518055A73BB5}" v="805" dt="2022-05-27T19:31:52.442"/>
    <p1510:client id="{B6509ADE-21E2-636F-F4CD-7BEC1F806111}" v="850" dt="2022-06-11T23:00:46.500"/>
    <p1510:client id="{B7E12A5C-C342-3B56-A8D4-9E75CBCF67C7}" v="1766" dt="2022-06-08T15:57:03.526"/>
    <p1510:client id="{B980DDB4-52B3-8585-C57F-3D58B6D45939}" v="281" dt="2022-05-22T21:33:39.491"/>
    <p1510:client id="{BA87F162-916C-9416-2988-A519C3187869}" v="402" dt="2022-05-20T21:37:53.952"/>
    <p1510:client id="{BC203AD4-FA46-1915-D8AF-542A7EA5F6CA}" v="466" dt="2022-06-09T22:33:12.872"/>
    <p1510:client id="{C1B36582-FC03-7058-4FE4-B69F32D7DDB3}" v="570" dt="2022-06-02T19:16:49.625"/>
    <p1510:client id="{C9A933A4-CBC3-0A0D-74CB-9F5A9CCC6017}" v="732" dt="2022-06-08T19:54:19.960"/>
    <p1510:client id="{CA96A71A-69CB-6336-0686-3BE60A05B6A5}" v="223" dt="2022-05-23T15:37:51.610"/>
    <p1510:client id="{D2FE3DF2-0C7A-03D1-5174-961B00B9C3EE}" v="1" dt="2022-05-27T18:43:37.812"/>
    <p1510:client id="{D586C812-8584-D28B-FCAA-3A8F8585EB51}" v="314" dt="2022-06-06T22:09:09.306"/>
    <p1510:client id="{D6D5CB01-8F91-FFD0-05DD-6A4E125F1F85}" v="52" dt="2022-05-25T14:40:37.359"/>
    <p1510:client id="{E9AE6D47-FBD0-386D-2C89-0DCD16277DF2}" v="571" dt="2022-05-25T20:33:11.631"/>
    <p1510:client id="{EA905EBC-7DC7-DC76-8F28-2916DBF1D2AC}" v="360" dt="2022-06-10T18:26:16.537"/>
    <p1510:client id="{ECEE90A0-661B-EA00-6F10-688E8DA144E2}" v="1162" dt="2022-06-08T20:47:04.446"/>
    <p1510:client id="{ED9D3A3D-4B99-BCC7-4FAE-79E23EF2E357}" v="1426" dt="2022-05-26T21:55:26.319"/>
    <p1510:client id="{F7C6197C-501E-E347-0A5B-823DB1A80164}" v="695" dt="2022-06-08T14:56:47.663"/>
    <p1510:client id="{F96B0E1A-6AAD-4BB5-7E14-A07CCC7808F6}" v="392" dt="2022-06-04T04:03:04.540"/>
    <p1510:client id="{F9E0639C-8897-8B8D-5AB2-75B95D26B844}" v="149" dt="2022-06-07T19:58:57.532"/>
    <p1510:client id="{FE29B752-1DDA-458D-5593-3A6059D467CD}" v="1392" dt="2022-06-04T03:11:23.984"/>
  </p1510:revLst>
</p1510:revInfo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603" autoAdjust="0"/>
    <p:restoredTop sz="86385" autoAdjust="0"/>
  </p:normalViewPr>
  <p:slideViewPr>
    <p:cSldViewPr snapToGrid="0">
      <p:cViewPr varScale="1">
        <p:scale>
          <a:sx n="80" d="100"/>
          <a:sy n="80" d="100"/>
        </p:scale>
        <p:origin x="114" y="27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barrya10@yahoo.com" userId="S::urn:spo:guest#jbarrya10@yahoo.com::" providerId="AD" clId="Web-{2E9E69DA-D48B-77D8-F6A2-159C58390E08}"/>
    <pc:docChg chg="addSld delSld modSld">
      <pc:chgData name="jbarrya10@yahoo.com" userId="S::urn:spo:guest#jbarrya10@yahoo.com::" providerId="AD" clId="Web-{2E9E69DA-D48B-77D8-F6A2-159C58390E08}" dt="2022-06-12T15:35:12.728" v="1250" actId="20577"/>
      <pc:docMkLst>
        <pc:docMk/>
      </pc:docMkLst>
      <pc:sldChg chg="modSp">
        <pc:chgData name="jbarrya10@yahoo.com" userId="S::urn:spo:guest#jbarrya10@yahoo.com::" providerId="AD" clId="Web-{2E9E69DA-D48B-77D8-F6A2-159C58390E08}" dt="2022-06-12T14:47:57.677" v="88" actId="20577"/>
        <pc:sldMkLst>
          <pc:docMk/>
          <pc:sldMk cId="168072434" sldId="334"/>
        </pc:sldMkLst>
        <pc:spChg chg="mod">
          <ac:chgData name="jbarrya10@yahoo.com" userId="S::urn:spo:guest#jbarrya10@yahoo.com::" providerId="AD" clId="Web-{2E9E69DA-D48B-77D8-F6A2-159C58390E08}" dt="2022-06-12T14:47:57.677" v="88" actId="20577"/>
          <ac:spMkLst>
            <pc:docMk/>
            <pc:sldMk cId="168072434" sldId="334"/>
            <ac:spMk id="3" creationId="{0146B1E4-F71B-9966-0D75-82BEDFFB6556}"/>
          </ac:spMkLst>
        </pc:spChg>
      </pc:sldChg>
      <pc:sldChg chg="modSp">
        <pc:chgData name="jbarrya10@yahoo.com" userId="S::urn:spo:guest#jbarrya10@yahoo.com::" providerId="AD" clId="Web-{2E9E69DA-D48B-77D8-F6A2-159C58390E08}" dt="2022-06-12T14:46:51.640" v="50" actId="20577"/>
        <pc:sldMkLst>
          <pc:docMk/>
          <pc:sldMk cId="3426044915" sldId="337"/>
        </pc:sldMkLst>
        <pc:spChg chg="mod">
          <ac:chgData name="jbarrya10@yahoo.com" userId="S::urn:spo:guest#jbarrya10@yahoo.com::" providerId="AD" clId="Web-{2E9E69DA-D48B-77D8-F6A2-159C58390E08}" dt="2022-06-12T14:46:51.640" v="50" actId="20577"/>
          <ac:spMkLst>
            <pc:docMk/>
            <pc:sldMk cId="3426044915" sldId="337"/>
            <ac:spMk id="3" creationId="{CF960B38-CE66-89E9-091C-BB3EF290D0B9}"/>
          </ac:spMkLst>
        </pc:spChg>
      </pc:sldChg>
      <pc:sldChg chg="modSp">
        <pc:chgData name="jbarrya10@yahoo.com" userId="S::urn:spo:guest#jbarrya10@yahoo.com::" providerId="AD" clId="Web-{2E9E69DA-D48B-77D8-F6A2-159C58390E08}" dt="2022-06-12T15:35:12.728" v="1250" actId="20577"/>
        <pc:sldMkLst>
          <pc:docMk/>
          <pc:sldMk cId="1631582038" sldId="372"/>
        </pc:sldMkLst>
        <pc:spChg chg="mod">
          <ac:chgData name="jbarrya10@yahoo.com" userId="S::urn:spo:guest#jbarrya10@yahoo.com::" providerId="AD" clId="Web-{2E9E69DA-D48B-77D8-F6A2-159C58390E08}" dt="2022-06-12T15:35:12.728" v="1250" actId="20577"/>
          <ac:spMkLst>
            <pc:docMk/>
            <pc:sldMk cId="1631582038" sldId="372"/>
            <ac:spMk id="3" creationId="{A192B43B-8C04-8EA6-8FE2-DBC18009C941}"/>
          </ac:spMkLst>
        </pc:spChg>
      </pc:sldChg>
      <pc:sldChg chg="modSp">
        <pc:chgData name="jbarrya10@yahoo.com" userId="S::urn:spo:guest#jbarrya10@yahoo.com::" providerId="AD" clId="Web-{2E9E69DA-D48B-77D8-F6A2-159C58390E08}" dt="2022-06-12T14:54:59.671" v="221" actId="20577"/>
        <pc:sldMkLst>
          <pc:docMk/>
          <pc:sldMk cId="3396428876" sldId="422"/>
        </pc:sldMkLst>
        <pc:spChg chg="mod">
          <ac:chgData name="jbarrya10@yahoo.com" userId="S::urn:spo:guest#jbarrya10@yahoo.com::" providerId="AD" clId="Web-{2E9E69DA-D48B-77D8-F6A2-159C58390E08}" dt="2022-06-12T14:48:48.101" v="94" actId="20577"/>
          <ac:spMkLst>
            <pc:docMk/>
            <pc:sldMk cId="3396428876" sldId="422"/>
            <ac:spMk id="2" creationId="{6FC765DF-384F-1128-72A0-CE3FA3B9F3A5}"/>
          </ac:spMkLst>
        </pc:spChg>
        <pc:spChg chg="mod">
          <ac:chgData name="jbarrya10@yahoo.com" userId="S::urn:spo:guest#jbarrya10@yahoo.com::" providerId="AD" clId="Web-{2E9E69DA-D48B-77D8-F6A2-159C58390E08}" dt="2022-06-12T14:54:59.671" v="221" actId="20577"/>
          <ac:spMkLst>
            <pc:docMk/>
            <pc:sldMk cId="3396428876" sldId="422"/>
            <ac:spMk id="3" creationId="{ECAF5348-20B4-742B-5C59-91A25F1BF44B}"/>
          </ac:spMkLst>
        </pc:spChg>
      </pc:sldChg>
      <pc:sldChg chg="modSp">
        <pc:chgData name="jbarrya10@yahoo.com" userId="S::urn:spo:guest#jbarrya10@yahoo.com::" providerId="AD" clId="Web-{2E9E69DA-D48B-77D8-F6A2-159C58390E08}" dt="2022-06-12T14:45:53.543" v="16" actId="20577"/>
        <pc:sldMkLst>
          <pc:docMk/>
          <pc:sldMk cId="2472024604" sldId="427"/>
        </pc:sldMkLst>
        <pc:spChg chg="mod">
          <ac:chgData name="jbarrya10@yahoo.com" userId="S::urn:spo:guest#jbarrya10@yahoo.com::" providerId="AD" clId="Web-{2E9E69DA-D48B-77D8-F6A2-159C58390E08}" dt="2022-06-12T14:45:53.543" v="16" actId="20577"/>
          <ac:spMkLst>
            <pc:docMk/>
            <pc:sldMk cId="2472024604" sldId="427"/>
            <ac:spMk id="2" creationId="{7FD547FC-7781-C32B-0A5A-977B091E9ED0}"/>
          </ac:spMkLst>
        </pc:spChg>
        <pc:spChg chg="mod">
          <ac:chgData name="jbarrya10@yahoo.com" userId="S::urn:spo:guest#jbarrya10@yahoo.com::" providerId="AD" clId="Web-{2E9E69DA-D48B-77D8-F6A2-159C58390E08}" dt="2022-06-12T14:45:47.043" v="15" actId="20577"/>
          <ac:spMkLst>
            <pc:docMk/>
            <pc:sldMk cId="2472024604" sldId="427"/>
            <ac:spMk id="3" creationId="{9098E11F-DE22-6B22-CD68-8F62A4333D22}"/>
          </ac:spMkLst>
        </pc:spChg>
      </pc:sldChg>
      <pc:sldChg chg="del">
        <pc:chgData name="jbarrya10@yahoo.com" userId="S::urn:spo:guest#jbarrya10@yahoo.com::" providerId="AD" clId="Web-{2E9E69DA-D48B-77D8-F6A2-159C58390E08}" dt="2022-06-12T14:56:13.785" v="222"/>
        <pc:sldMkLst>
          <pc:docMk/>
          <pc:sldMk cId="2632927641" sldId="428"/>
        </pc:sldMkLst>
      </pc:sldChg>
      <pc:sldChg chg="modSp">
        <pc:chgData name="jbarrya10@yahoo.com" userId="S::urn:spo:guest#jbarrya10@yahoo.com::" providerId="AD" clId="Web-{2E9E69DA-D48B-77D8-F6A2-159C58390E08}" dt="2022-06-12T15:17:39.614" v="708" actId="20577"/>
        <pc:sldMkLst>
          <pc:docMk/>
          <pc:sldMk cId="3718260757" sldId="435"/>
        </pc:sldMkLst>
        <pc:spChg chg="mod">
          <ac:chgData name="jbarrya10@yahoo.com" userId="S::urn:spo:guest#jbarrya10@yahoo.com::" providerId="AD" clId="Web-{2E9E69DA-D48B-77D8-F6A2-159C58390E08}" dt="2022-06-12T15:14:14.039" v="573" actId="20577"/>
          <ac:spMkLst>
            <pc:docMk/>
            <pc:sldMk cId="3718260757" sldId="435"/>
            <ac:spMk id="2" creationId="{363EDE86-4682-42F8-F70E-B5841D5A5944}"/>
          </ac:spMkLst>
        </pc:spChg>
        <pc:spChg chg="mod">
          <ac:chgData name="jbarrya10@yahoo.com" userId="S::urn:spo:guest#jbarrya10@yahoo.com::" providerId="AD" clId="Web-{2E9E69DA-D48B-77D8-F6A2-159C58390E08}" dt="2022-06-12T15:17:39.614" v="708" actId="20577"/>
          <ac:spMkLst>
            <pc:docMk/>
            <pc:sldMk cId="3718260757" sldId="435"/>
            <ac:spMk id="3" creationId="{B1CC05E6-E69B-8313-C1C3-E730B77719E3}"/>
          </ac:spMkLst>
        </pc:spChg>
      </pc:sldChg>
      <pc:sldChg chg="modSp">
        <pc:chgData name="jbarrya10@yahoo.com" userId="S::urn:spo:guest#jbarrya10@yahoo.com::" providerId="AD" clId="Web-{2E9E69DA-D48B-77D8-F6A2-159C58390E08}" dt="2022-06-12T15:02:43.918" v="382" actId="20577"/>
        <pc:sldMkLst>
          <pc:docMk/>
          <pc:sldMk cId="2386399171" sldId="438"/>
        </pc:sldMkLst>
        <pc:spChg chg="mod">
          <ac:chgData name="jbarrya10@yahoo.com" userId="S::urn:spo:guest#jbarrya10@yahoo.com::" providerId="AD" clId="Web-{2E9E69DA-D48B-77D8-F6A2-159C58390E08}" dt="2022-06-12T14:58:42.138" v="261" actId="20577"/>
          <ac:spMkLst>
            <pc:docMk/>
            <pc:sldMk cId="2386399171" sldId="438"/>
            <ac:spMk id="2" creationId="{3C3C1F3D-55AD-7EE6-A3F1-0F2F9BE078E4}"/>
          </ac:spMkLst>
        </pc:spChg>
        <pc:spChg chg="mod">
          <ac:chgData name="jbarrya10@yahoo.com" userId="S::urn:spo:guest#jbarrya10@yahoo.com::" providerId="AD" clId="Web-{2E9E69DA-D48B-77D8-F6A2-159C58390E08}" dt="2022-06-12T15:02:43.918" v="382" actId="20577"/>
          <ac:spMkLst>
            <pc:docMk/>
            <pc:sldMk cId="2386399171" sldId="438"/>
            <ac:spMk id="3" creationId="{4432F47E-E048-DDC2-EB00-402A5CE5ECBE}"/>
          </ac:spMkLst>
        </pc:spChg>
      </pc:sldChg>
      <pc:sldChg chg="modSp">
        <pc:chgData name="jbarrya10@yahoo.com" userId="S::urn:spo:guest#jbarrya10@yahoo.com::" providerId="AD" clId="Web-{2E9E69DA-D48B-77D8-F6A2-159C58390E08}" dt="2022-06-12T14:57:29.086" v="256" actId="20577"/>
        <pc:sldMkLst>
          <pc:docMk/>
          <pc:sldMk cId="3644079859" sldId="439"/>
        </pc:sldMkLst>
        <pc:spChg chg="mod">
          <ac:chgData name="jbarrya10@yahoo.com" userId="S::urn:spo:guest#jbarrya10@yahoo.com::" providerId="AD" clId="Web-{2E9E69DA-D48B-77D8-F6A2-159C58390E08}" dt="2022-06-12T14:56:28.770" v="235" actId="20577"/>
          <ac:spMkLst>
            <pc:docMk/>
            <pc:sldMk cId="3644079859" sldId="439"/>
            <ac:spMk id="2" creationId="{D4D47463-92DF-AA3F-458A-6810391766E8}"/>
          </ac:spMkLst>
        </pc:spChg>
        <pc:spChg chg="mod">
          <ac:chgData name="jbarrya10@yahoo.com" userId="S::urn:spo:guest#jbarrya10@yahoo.com::" providerId="AD" clId="Web-{2E9E69DA-D48B-77D8-F6A2-159C58390E08}" dt="2022-06-12T14:57:29.086" v="256" actId="20577"/>
          <ac:spMkLst>
            <pc:docMk/>
            <pc:sldMk cId="3644079859" sldId="439"/>
            <ac:spMk id="3" creationId="{8C3118B0-536A-0224-2F55-B2C1D521DAC2}"/>
          </ac:spMkLst>
        </pc:spChg>
      </pc:sldChg>
      <pc:sldChg chg="modSp">
        <pc:chgData name="jbarrya10@yahoo.com" userId="S::urn:spo:guest#jbarrya10@yahoo.com::" providerId="AD" clId="Web-{2E9E69DA-D48B-77D8-F6A2-159C58390E08}" dt="2022-06-12T15:19:11.713" v="737" actId="20577"/>
        <pc:sldMkLst>
          <pc:docMk/>
          <pc:sldMk cId="967524831" sldId="440"/>
        </pc:sldMkLst>
        <pc:spChg chg="mod">
          <ac:chgData name="jbarrya10@yahoo.com" userId="S::urn:spo:guest#jbarrya10@yahoo.com::" providerId="AD" clId="Web-{2E9E69DA-D48B-77D8-F6A2-159C58390E08}" dt="2022-06-12T15:18:17.569" v="712" actId="20577"/>
          <ac:spMkLst>
            <pc:docMk/>
            <pc:sldMk cId="967524831" sldId="440"/>
            <ac:spMk id="2" creationId="{47FB483A-A722-F5A2-8821-663AC35C6A7F}"/>
          </ac:spMkLst>
        </pc:spChg>
        <pc:spChg chg="mod">
          <ac:chgData name="jbarrya10@yahoo.com" userId="S::urn:spo:guest#jbarrya10@yahoo.com::" providerId="AD" clId="Web-{2E9E69DA-D48B-77D8-F6A2-159C58390E08}" dt="2022-06-12T15:19:11.713" v="737" actId="20577"/>
          <ac:spMkLst>
            <pc:docMk/>
            <pc:sldMk cId="967524831" sldId="440"/>
            <ac:spMk id="3" creationId="{BBA02878-ECEB-51EB-99D0-79C02C27511D}"/>
          </ac:spMkLst>
        </pc:spChg>
      </pc:sldChg>
      <pc:sldChg chg="modSp">
        <pc:chgData name="jbarrya10@yahoo.com" userId="S::urn:spo:guest#jbarrya10@yahoo.com::" providerId="AD" clId="Web-{2E9E69DA-D48B-77D8-F6A2-159C58390E08}" dt="2022-06-12T15:24:04.137" v="838" actId="20577"/>
        <pc:sldMkLst>
          <pc:docMk/>
          <pc:sldMk cId="316408451" sldId="441"/>
        </pc:sldMkLst>
        <pc:spChg chg="mod">
          <ac:chgData name="jbarrya10@yahoo.com" userId="S::urn:spo:guest#jbarrya10@yahoo.com::" providerId="AD" clId="Web-{2E9E69DA-D48B-77D8-F6A2-159C58390E08}" dt="2022-06-12T15:21:15.877" v="742" actId="20577"/>
          <ac:spMkLst>
            <pc:docMk/>
            <pc:sldMk cId="316408451" sldId="441"/>
            <ac:spMk id="2" creationId="{9DB05346-B1F3-A04F-7F77-6AB2A7AECE3D}"/>
          </ac:spMkLst>
        </pc:spChg>
        <pc:spChg chg="mod">
          <ac:chgData name="jbarrya10@yahoo.com" userId="S::urn:spo:guest#jbarrya10@yahoo.com::" providerId="AD" clId="Web-{2E9E69DA-D48B-77D8-F6A2-159C58390E08}" dt="2022-06-12T15:24:04.137" v="838" actId="20577"/>
          <ac:spMkLst>
            <pc:docMk/>
            <pc:sldMk cId="316408451" sldId="441"/>
            <ac:spMk id="3" creationId="{3EF4EE4B-D636-CB31-EBCA-70608401D74F}"/>
          </ac:spMkLst>
        </pc:spChg>
      </pc:sldChg>
      <pc:sldChg chg="modSp">
        <pc:chgData name="jbarrya10@yahoo.com" userId="S::urn:spo:guest#jbarrya10@yahoo.com::" providerId="AD" clId="Web-{2E9E69DA-D48B-77D8-F6A2-159C58390E08}" dt="2022-06-12T15:26:42.166" v="940" actId="20577"/>
        <pc:sldMkLst>
          <pc:docMk/>
          <pc:sldMk cId="384954857" sldId="442"/>
        </pc:sldMkLst>
        <pc:spChg chg="mod">
          <ac:chgData name="jbarrya10@yahoo.com" userId="S::urn:spo:guest#jbarrya10@yahoo.com::" providerId="AD" clId="Web-{2E9E69DA-D48B-77D8-F6A2-159C58390E08}" dt="2022-06-12T15:24:41.873" v="846" actId="20577"/>
          <ac:spMkLst>
            <pc:docMk/>
            <pc:sldMk cId="384954857" sldId="442"/>
            <ac:spMk id="2" creationId="{E055D947-9297-D0BD-41BC-0E504F92BF6F}"/>
          </ac:spMkLst>
        </pc:spChg>
        <pc:spChg chg="mod">
          <ac:chgData name="jbarrya10@yahoo.com" userId="S::urn:spo:guest#jbarrya10@yahoo.com::" providerId="AD" clId="Web-{2E9E69DA-D48B-77D8-F6A2-159C58390E08}" dt="2022-06-12T15:26:42.166" v="940" actId="20577"/>
          <ac:spMkLst>
            <pc:docMk/>
            <pc:sldMk cId="384954857" sldId="442"/>
            <ac:spMk id="3" creationId="{496E4284-AEE2-FE36-59CE-E68A84BA4FAE}"/>
          </ac:spMkLst>
        </pc:spChg>
      </pc:sldChg>
      <pc:sldChg chg="modSp">
        <pc:chgData name="jbarrya10@yahoo.com" userId="S::urn:spo:guest#jbarrya10@yahoo.com::" providerId="AD" clId="Web-{2E9E69DA-D48B-77D8-F6A2-159C58390E08}" dt="2022-06-12T15:08:13.221" v="466" actId="20577"/>
        <pc:sldMkLst>
          <pc:docMk/>
          <pc:sldMk cId="806363758" sldId="444"/>
        </pc:sldMkLst>
        <pc:spChg chg="mod">
          <ac:chgData name="jbarrya10@yahoo.com" userId="S::urn:spo:guest#jbarrya10@yahoo.com::" providerId="AD" clId="Web-{2E9E69DA-D48B-77D8-F6A2-159C58390E08}" dt="2022-06-12T15:05:20.570" v="390" actId="20577"/>
          <ac:spMkLst>
            <pc:docMk/>
            <pc:sldMk cId="806363758" sldId="444"/>
            <ac:spMk id="2" creationId="{E25C0787-631F-2B6E-3D78-66CD1C202704}"/>
          </ac:spMkLst>
        </pc:spChg>
        <pc:spChg chg="mod">
          <ac:chgData name="jbarrya10@yahoo.com" userId="S::urn:spo:guest#jbarrya10@yahoo.com::" providerId="AD" clId="Web-{2E9E69DA-D48B-77D8-F6A2-159C58390E08}" dt="2022-06-12T15:08:13.221" v="466" actId="20577"/>
          <ac:spMkLst>
            <pc:docMk/>
            <pc:sldMk cId="806363758" sldId="444"/>
            <ac:spMk id="3" creationId="{00416584-A7E8-E12F-DA09-BF526BAB070B}"/>
          </ac:spMkLst>
        </pc:spChg>
      </pc:sldChg>
      <pc:sldChg chg="modSp">
        <pc:chgData name="jbarrya10@yahoo.com" userId="S::urn:spo:guest#jbarrya10@yahoo.com::" providerId="AD" clId="Web-{2E9E69DA-D48B-77D8-F6A2-159C58390E08}" dt="2022-06-12T15:11:00.497" v="570" actId="20577"/>
        <pc:sldMkLst>
          <pc:docMk/>
          <pc:sldMk cId="1056341302" sldId="445"/>
        </pc:sldMkLst>
        <pc:spChg chg="mod">
          <ac:chgData name="jbarrya10@yahoo.com" userId="S::urn:spo:guest#jbarrya10@yahoo.com::" providerId="AD" clId="Web-{2E9E69DA-D48B-77D8-F6A2-159C58390E08}" dt="2022-06-12T15:08:51.083" v="479" actId="20577"/>
          <ac:spMkLst>
            <pc:docMk/>
            <pc:sldMk cId="1056341302" sldId="445"/>
            <ac:spMk id="2" creationId="{D7E02359-D2D1-8990-8D5B-4A5AFB832E12}"/>
          </ac:spMkLst>
        </pc:spChg>
        <pc:spChg chg="mod">
          <ac:chgData name="jbarrya10@yahoo.com" userId="S::urn:spo:guest#jbarrya10@yahoo.com::" providerId="AD" clId="Web-{2E9E69DA-D48B-77D8-F6A2-159C58390E08}" dt="2022-06-12T15:11:00.497" v="570" actId="20577"/>
          <ac:spMkLst>
            <pc:docMk/>
            <pc:sldMk cId="1056341302" sldId="445"/>
            <ac:spMk id="3" creationId="{CC614391-6900-9B31-F12E-6B89FEA64578}"/>
          </ac:spMkLst>
        </pc:spChg>
      </pc:sldChg>
      <pc:sldChg chg="modSp new">
        <pc:chgData name="jbarrya10@yahoo.com" userId="S::urn:spo:guest#jbarrya10@yahoo.com::" providerId="AD" clId="Web-{2E9E69DA-D48B-77D8-F6A2-159C58390E08}" dt="2022-06-12T15:29:35.520" v="1051" actId="20577"/>
        <pc:sldMkLst>
          <pc:docMk/>
          <pc:sldMk cId="2181938292" sldId="446"/>
        </pc:sldMkLst>
        <pc:spChg chg="mod">
          <ac:chgData name="jbarrya10@yahoo.com" userId="S::urn:spo:guest#jbarrya10@yahoo.com::" providerId="AD" clId="Web-{2E9E69DA-D48B-77D8-F6A2-159C58390E08}" dt="2022-06-12T15:27:40.919" v="950" actId="20577"/>
          <ac:spMkLst>
            <pc:docMk/>
            <pc:sldMk cId="2181938292" sldId="446"/>
            <ac:spMk id="2" creationId="{30F7AE3C-A971-E45A-433D-FC4677818199}"/>
          </ac:spMkLst>
        </pc:spChg>
        <pc:spChg chg="mod">
          <ac:chgData name="jbarrya10@yahoo.com" userId="S::urn:spo:guest#jbarrya10@yahoo.com::" providerId="AD" clId="Web-{2E9E69DA-D48B-77D8-F6A2-159C58390E08}" dt="2022-06-12T15:29:35.520" v="1051" actId="20577"/>
          <ac:spMkLst>
            <pc:docMk/>
            <pc:sldMk cId="2181938292" sldId="446"/>
            <ac:spMk id="3" creationId="{75D24093-7D4B-1E41-2A3A-F52668C18A56}"/>
          </ac:spMkLst>
        </pc:spChg>
      </pc:sldChg>
      <pc:sldChg chg="modSp new">
        <pc:chgData name="jbarrya10@yahoo.com" userId="S::urn:spo:guest#jbarrya10@yahoo.com::" providerId="AD" clId="Web-{2E9E69DA-D48B-77D8-F6A2-159C58390E08}" dt="2022-06-12T15:32:00.138" v="1120" actId="20577"/>
        <pc:sldMkLst>
          <pc:docMk/>
          <pc:sldMk cId="943690603" sldId="447"/>
        </pc:sldMkLst>
        <pc:spChg chg="mod">
          <ac:chgData name="jbarrya10@yahoo.com" userId="S::urn:spo:guest#jbarrya10@yahoo.com::" providerId="AD" clId="Web-{2E9E69DA-D48B-77D8-F6A2-159C58390E08}" dt="2022-06-12T15:30:20.710" v="1063" actId="20577"/>
          <ac:spMkLst>
            <pc:docMk/>
            <pc:sldMk cId="943690603" sldId="447"/>
            <ac:spMk id="2" creationId="{05C4DD51-01A0-F596-9761-9E27EA5ED3AE}"/>
          </ac:spMkLst>
        </pc:spChg>
        <pc:spChg chg="mod">
          <ac:chgData name="jbarrya10@yahoo.com" userId="S::urn:spo:guest#jbarrya10@yahoo.com::" providerId="AD" clId="Web-{2E9E69DA-D48B-77D8-F6A2-159C58390E08}" dt="2022-06-12T15:32:00.138" v="1120" actId="20577"/>
          <ac:spMkLst>
            <pc:docMk/>
            <pc:sldMk cId="943690603" sldId="447"/>
            <ac:spMk id="3" creationId="{A640E50D-D2C2-E525-9169-B8E066DF75C6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7DE526-42A4-D341-BD7B-C1AD4EBB9EDB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68994C-3E22-1043-AE01-785670959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419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Arial"/>
              </a:rPr>
              <a:t>Figure 7.11 The three stages we go through when we become stressed.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8994C-3E22-1043-AE01-785670959E12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93359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Arial"/>
              </a:rPr>
              <a:t>Figure 7.13 Common signs of distress.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8994C-3E22-1043-AE01-785670959E12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6699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404000"/>
                </a:solidFill>
                <a:cs typeface="Arial"/>
              </a:rPr>
              <a:t>Figure 7.14 Optimal stress is stress that allows you to perform your best.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8994C-3E22-1043-AE01-785670959E12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79135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5015397"/>
            <a:ext cx="6858000" cy="9795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838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074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7053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4512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768349"/>
            <a:ext cx="7886700" cy="2852737"/>
          </a:xfrm>
        </p:spPr>
        <p:txBody>
          <a:bodyPr anchor="b">
            <a:normAutofit/>
          </a:bodyPr>
          <a:lstStyle>
            <a:lvl1pPr algn="ctr">
              <a:defRPr sz="4800">
                <a:solidFill>
                  <a:schemeClr val="accent3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483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510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7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899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0748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647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146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034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accent4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3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4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D547FC-7781-C32B-0A5A-977B091E9ED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Recognizing and Managing Stress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98E11F-DE22-6B22-CD68-8F62A4333D2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Live Well: Foundations of High School Health</a:t>
            </a:r>
          </a:p>
          <a:p>
            <a:r>
              <a:rPr lang="en-US" dirty="0">
                <a:cs typeface="Arial"/>
              </a:rPr>
              <a:t>Chapter 7, Lesson 4</a:t>
            </a:r>
          </a:p>
        </p:txBody>
      </p:sp>
    </p:spTree>
    <p:extLst>
      <p:ext uri="{BB962C8B-B14F-4D97-AF65-F5344CB8AC3E}">
        <p14:creationId xmlns:p14="http://schemas.microsoft.com/office/powerpoint/2010/main" val="24720246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FB483A-A722-F5A2-8821-663AC35C6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Common Signs</a:t>
            </a:r>
            <a:br>
              <a:rPr lang="en-US" dirty="0"/>
            </a:br>
            <a:r>
              <a:rPr lang="en-US" dirty="0"/>
              <a:t>of Distress</a:t>
            </a:r>
          </a:p>
        </p:txBody>
      </p:sp>
      <p:pic>
        <p:nvPicPr>
          <p:cNvPr id="5" name="Content Placeholder 4" descr="Body: headache, muscle and chest pain, fatigue, stomach upset, sleep problems. Mood: anxiety, lack of motivation, overwhelmed, angry, sad. Behavior: over- or undereating, social withdrawal, inactivity, angry outbursts, drug or alcohol misuse.">
            <a:extLst>
              <a:ext uri="{FF2B5EF4-FFF2-40B4-BE49-F238E27FC236}">
                <a16:creationId xmlns:a16="http://schemas.microsoft.com/office/drawing/2014/main" id="{B16C6BEB-B794-90DC-8A48-3BF8D28799E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512522" y="1825625"/>
            <a:ext cx="4118956" cy="4351338"/>
          </a:xfrm>
        </p:spPr>
      </p:pic>
    </p:spTree>
    <p:extLst>
      <p:ext uri="{BB962C8B-B14F-4D97-AF65-F5344CB8AC3E}">
        <p14:creationId xmlns:p14="http://schemas.microsoft.com/office/powerpoint/2010/main" val="9675248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B05346-B1F3-A04F-7F77-6AB2A7AECE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Stress and Performance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F4EE4B-D636-CB31-EBCA-70608401D7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b="1" dirty="0">
                <a:solidFill>
                  <a:srgbClr val="404000"/>
                </a:solidFill>
                <a:cs typeface="Arial"/>
              </a:rPr>
              <a:t>Optimal stress</a:t>
            </a:r>
            <a:r>
              <a:rPr lang="en-US" dirty="0">
                <a:solidFill>
                  <a:srgbClr val="404000"/>
                </a:solidFill>
                <a:cs typeface="Arial"/>
              </a:rPr>
              <a:t> is the right amount of stress to help you perform at your best.</a:t>
            </a:r>
            <a:endParaRPr lang="en-US" dirty="0">
              <a:cs typeface="Arial"/>
            </a:endParaRPr>
          </a:p>
        </p:txBody>
      </p:sp>
      <p:pic>
        <p:nvPicPr>
          <p:cNvPr id="5" name="Picture 4" descr="Graph shows that you perform best when stress and pressure are neither too low nor too high.">
            <a:extLst>
              <a:ext uri="{FF2B5EF4-FFF2-40B4-BE49-F238E27FC236}">
                <a16:creationId xmlns:a16="http://schemas.microsoft.com/office/drawing/2014/main" id="{4A054D0E-0FA7-F58F-7074-615789CB10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71280" y="3076776"/>
            <a:ext cx="3601439" cy="2969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4084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55D947-9297-D0BD-41BC-0E504F92BF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Stress and Health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6E4284-AEE2-FE36-59CE-E68A84BA4F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en-US" sz="2500" dirty="0">
                <a:cs typeface="Arial"/>
              </a:rPr>
              <a:t>Chronic stress can contribute to a wide range of he</a:t>
            </a:r>
            <a:r>
              <a:rPr lang="en-US" sz="2500" dirty="0">
                <a:solidFill>
                  <a:schemeClr val="tx1"/>
                </a:solidFill>
                <a:cs typeface="Arial"/>
              </a:rPr>
              <a:t>alth problems, including the following:</a:t>
            </a:r>
          </a:p>
          <a:p>
            <a:pPr lvl="1"/>
            <a:r>
              <a:rPr lang="en-US" sz="2500" dirty="0">
                <a:solidFill>
                  <a:schemeClr val="tx1"/>
                </a:solidFill>
                <a:cs typeface="Arial"/>
              </a:rPr>
              <a:t>Type 2 diabetes</a:t>
            </a:r>
          </a:p>
          <a:p>
            <a:pPr lvl="1"/>
            <a:r>
              <a:rPr lang="en-US" sz="2500" dirty="0">
                <a:solidFill>
                  <a:schemeClr val="tx1"/>
                </a:solidFill>
                <a:cs typeface="Arial"/>
              </a:rPr>
              <a:t>High blood pressure</a:t>
            </a:r>
          </a:p>
          <a:p>
            <a:pPr lvl="1"/>
            <a:r>
              <a:rPr lang="en-US" sz="2500" dirty="0">
                <a:solidFill>
                  <a:schemeClr val="tx1"/>
                </a:solidFill>
                <a:cs typeface="Arial"/>
              </a:rPr>
              <a:t>Heart disease</a:t>
            </a:r>
          </a:p>
          <a:p>
            <a:pPr lvl="1"/>
            <a:r>
              <a:rPr lang="en-US" sz="2500" dirty="0">
                <a:solidFill>
                  <a:schemeClr val="tx1"/>
                </a:solidFill>
                <a:cs typeface="Arial"/>
              </a:rPr>
              <a:t>Obesity</a:t>
            </a:r>
          </a:p>
          <a:p>
            <a:pPr lvl="1"/>
            <a:r>
              <a:rPr lang="en-US" sz="2500" dirty="0">
                <a:solidFill>
                  <a:schemeClr val="tx1"/>
                </a:solidFill>
                <a:cs typeface="Arial"/>
              </a:rPr>
              <a:t>Ulcers</a:t>
            </a:r>
          </a:p>
          <a:p>
            <a:pPr lvl="1"/>
            <a:r>
              <a:rPr lang="en-US" sz="2500" dirty="0">
                <a:solidFill>
                  <a:schemeClr val="tx1"/>
                </a:solidFill>
                <a:cs typeface="Arial"/>
              </a:rPr>
              <a:t>Irritable bowel syndrome</a:t>
            </a:r>
          </a:p>
          <a:p>
            <a:pPr lvl="1"/>
            <a:r>
              <a:rPr lang="en-US" sz="2500" dirty="0">
                <a:solidFill>
                  <a:schemeClr val="tx1"/>
                </a:solidFill>
                <a:cs typeface="Arial"/>
              </a:rPr>
              <a:t>Insomnia</a:t>
            </a:r>
          </a:p>
          <a:p>
            <a:pPr lvl="1"/>
            <a:r>
              <a:rPr lang="en-US" sz="2500" dirty="0">
                <a:solidFill>
                  <a:schemeClr val="tx1"/>
                </a:solidFill>
                <a:cs typeface="Arial"/>
              </a:rPr>
              <a:t>Skin conditions</a:t>
            </a:r>
          </a:p>
          <a:p>
            <a:pPr lvl="1"/>
            <a:r>
              <a:rPr lang="en-US" sz="2500" dirty="0">
                <a:solidFill>
                  <a:schemeClr val="tx1"/>
                </a:solidFill>
                <a:cs typeface="Arial"/>
              </a:rPr>
              <a:t>Infections</a:t>
            </a:r>
            <a:endParaRPr lang="en-US" sz="25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49548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F7AE3C-A971-E45A-433D-FC46778181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Managing Stress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D24093-7D4B-1E41-2A3A-F52668C18A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Managing stress is like managing your emotions.</a:t>
            </a:r>
          </a:p>
          <a:p>
            <a:r>
              <a:rPr lang="en-US" b="1" dirty="0">
                <a:cs typeface="Arial"/>
              </a:rPr>
              <a:t>Stress management </a:t>
            </a:r>
            <a:r>
              <a:rPr lang="en-US" dirty="0">
                <a:cs typeface="Arial"/>
              </a:rPr>
              <a:t>can include things such as time management and positive self-talk.</a:t>
            </a:r>
          </a:p>
          <a:p>
            <a:r>
              <a:rPr lang="en-US" b="1" dirty="0">
                <a:cs typeface="Arial"/>
              </a:rPr>
              <a:t>Relaxation techniques</a:t>
            </a:r>
            <a:r>
              <a:rPr lang="en-US" dirty="0">
                <a:cs typeface="Arial"/>
              </a:rPr>
              <a:t> are specific stress management strategies that reduce the intensity of the flight-or-fight response.</a:t>
            </a:r>
          </a:p>
        </p:txBody>
      </p:sp>
    </p:spTree>
    <p:extLst>
      <p:ext uri="{BB962C8B-B14F-4D97-AF65-F5344CB8AC3E}">
        <p14:creationId xmlns:p14="http://schemas.microsoft.com/office/powerpoint/2010/main" val="21819382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C4DD51-01A0-F596-9761-9E27EA5ED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Stress Management Techniques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40E50D-D2C2-E525-9169-B8E066DF75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Breathe deeply</a:t>
            </a:r>
          </a:p>
          <a:p>
            <a:r>
              <a:rPr lang="en-US" dirty="0">
                <a:cs typeface="Arial"/>
              </a:rPr>
              <a:t>Use positive self-talk</a:t>
            </a:r>
          </a:p>
          <a:p>
            <a:r>
              <a:rPr lang="en-US" dirty="0">
                <a:cs typeface="Arial"/>
              </a:rPr>
              <a:t>Reframe the situation</a:t>
            </a:r>
          </a:p>
          <a:p>
            <a:r>
              <a:rPr lang="en-US" dirty="0">
                <a:cs typeface="Arial"/>
              </a:rPr>
              <a:t>Remove yourself from the situation</a:t>
            </a:r>
          </a:p>
          <a:p>
            <a:r>
              <a:rPr lang="en-US" dirty="0">
                <a:cs typeface="Arial"/>
              </a:rPr>
              <a:t>Be mindful</a:t>
            </a:r>
          </a:p>
          <a:p>
            <a:r>
              <a:rPr lang="en-US" dirty="0">
                <a:cs typeface="Arial"/>
              </a:rPr>
              <a:t>Find ways to relax</a:t>
            </a:r>
          </a:p>
          <a:p>
            <a:r>
              <a:rPr lang="en-US" dirty="0">
                <a:cs typeface="Arial"/>
              </a:rPr>
              <a:t>Exercise</a:t>
            </a:r>
          </a:p>
          <a:p>
            <a:r>
              <a:rPr lang="en-US" dirty="0">
                <a:cs typeface="Arial"/>
              </a:rPr>
              <a:t>Learn time management</a:t>
            </a:r>
          </a:p>
        </p:txBody>
      </p:sp>
    </p:spTree>
    <p:extLst>
      <p:ext uri="{BB962C8B-B14F-4D97-AF65-F5344CB8AC3E}">
        <p14:creationId xmlns:p14="http://schemas.microsoft.com/office/powerpoint/2010/main" val="9436906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548F33-E2BD-8955-824C-A61E9ACC7D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Skill-Building Challenge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92B43B-8C04-8EA6-8FE2-DBC18009C9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To effectively manage stress, you need to learn and practice stress management techniques. </a:t>
            </a:r>
          </a:p>
          <a:p>
            <a:r>
              <a:rPr lang="en-US" dirty="0">
                <a:solidFill>
                  <a:schemeClr val="tx1"/>
                </a:solidFill>
                <a:cs typeface="Arial"/>
              </a:rPr>
              <a:t>Use your Goal-Setting Skill Cues and your SMART goal skill steps to help you write one short-term and one long-term goal and to set action steps that will help you manage your stress.</a:t>
            </a:r>
          </a:p>
          <a:p>
            <a:r>
              <a:rPr lang="en-US" dirty="0">
                <a:solidFill>
                  <a:schemeClr val="tx1"/>
                </a:solidFill>
                <a:cs typeface="Arial"/>
              </a:rPr>
              <a:t>Consider the techniques in this lesson as well as other strategies you may know.</a:t>
            </a:r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31582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7B0711-5F9E-414D-82E6-956438BC4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Write About 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60B38-CE66-89E9-091C-BB3EF290D0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buFont typeface="Arial,Sans-Serif" panose="020B0604020202020204" pitchFamily="34" charset="0"/>
            </a:pPr>
            <a:r>
              <a:rPr lang="en-US" dirty="0">
                <a:ea typeface="+mn-lt"/>
                <a:cs typeface="+mn-lt"/>
              </a:rPr>
              <a:t>When was the last time you felt stressed?</a:t>
            </a:r>
            <a:endParaRPr lang="en-US" dirty="0"/>
          </a:p>
          <a:p>
            <a:pPr>
              <a:buFont typeface="Arial,Sans-Serif" panose="020B0604020202020204" pitchFamily="34" charset="0"/>
            </a:pPr>
            <a:r>
              <a:rPr lang="en-US" dirty="0">
                <a:cs typeface="Arial" panose="020B0604020202020204"/>
              </a:rPr>
              <a:t>What caused you to feel that way?</a:t>
            </a:r>
            <a:endParaRPr lang="en-US" dirty="0"/>
          </a:p>
          <a:p>
            <a:pPr>
              <a:buFont typeface="Arial,Sans-Serif" panose="020B0604020202020204" pitchFamily="34" charset="0"/>
              <a:buChar char="•"/>
            </a:pPr>
            <a:r>
              <a:rPr lang="en-US" dirty="0">
                <a:cs typeface="Arial"/>
              </a:rPr>
              <a:t>How did you handle the situation?</a:t>
            </a:r>
          </a:p>
        </p:txBody>
      </p:sp>
    </p:spTree>
    <p:extLst>
      <p:ext uri="{BB962C8B-B14F-4D97-AF65-F5344CB8AC3E}">
        <p14:creationId xmlns:p14="http://schemas.microsoft.com/office/powerpoint/2010/main" val="3426044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BE390-AACD-958D-8B14-3F2DAB91A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 you . . .  </a:t>
            </a:r>
            <a:endParaRPr lang="en-US" sz="2400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46B1E4-F71B-9966-0D75-82BEDFFB65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Explain what stress is?</a:t>
            </a:r>
          </a:p>
          <a:p>
            <a:r>
              <a:rPr lang="en-US" dirty="0">
                <a:cs typeface="Arial"/>
              </a:rPr>
              <a:t>Identify four examples of common stressors?</a:t>
            </a:r>
          </a:p>
          <a:p>
            <a:r>
              <a:rPr lang="en-US" dirty="0">
                <a:cs typeface="Arial"/>
              </a:rPr>
              <a:t>Describe how negative stress can affect you?</a:t>
            </a:r>
          </a:p>
          <a:p>
            <a:r>
              <a:rPr lang="en-US" dirty="0">
                <a:cs typeface="Arial"/>
              </a:rPr>
              <a:t>Identify three ways to manage stress?</a:t>
            </a:r>
          </a:p>
        </p:txBody>
      </p:sp>
    </p:spTree>
    <p:extLst>
      <p:ext uri="{BB962C8B-B14F-4D97-AF65-F5344CB8AC3E}">
        <p14:creationId xmlns:p14="http://schemas.microsoft.com/office/powerpoint/2010/main" val="168072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C765DF-384F-1128-72A0-CE3FA3B9F3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Is Stress?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AF5348-20B4-742B-5C59-91A25F1BF4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b="1" dirty="0">
                <a:cs typeface="Arial"/>
              </a:rPr>
              <a:t>Stress</a:t>
            </a:r>
            <a:r>
              <a:rPr lang="en-US" dirty="0">
                <a:cs typeface="Arial"/>
              </a:rPr>
              <a:t> is the body’s reaction to a demanding or difficult situation.</a:t>
            </a:r>
          </a:p>
          <a:p>
            <a:r>
              <a:rPr lang="en-US" dirty="0">
                <a:solidFill>
                  <a:srgbClr val="404000"/>
                </a:solidFill>
                <a:cs typeface="Arial"/>
              </a:rPr>
              <a:t>The stress we feel can be positive because it motivates us to work harder or be at our best.</a:t>
            </a:r>
          </a:p>
          <a:p>
            <a:r>
              <a:rPr lang="en-US" dirty="0">
                <a:solidFill>
                  <a:srgbClr val="404000"/>
                </a:solidFill>
                <a:cs typeface="Arial"/>
              </a:rPr>
              <a:t>The thing that triggers you to feel stress is called a </a:t>
            </a:r>
            <a:r>
              <a:rPr lang="en-US" b="1" dirty="0">
                <a:solidFill>
                  <a:srgbClr val="404000"/>
                </a:solidFill>
                <a:cs typeface="Arial"/>
              </a:rPr>
              <a:t>stressor</a:t>
            </a:r>
            <a:r>
              <a:rPr lang="en-US" dirty="0">
                <a:solidFill>
                  <a:srgbClr val="404000"/>
                </a:solidFill>
                <a:cs typeface="Arial"/>
              </a:rPr>
              <a:t>.</a:t>
            </a:r>
          </a:p>
          <a:p>
            <a:r>
              <a:rPr lang="en-US" dirty="0">
                <a:solidFill>
                  <a:srgbClr val="404000"/>
                </a:solidFill>
                <a:cs typeface="Arial"/>
              </a:rPr>
              <a:t>A stressor can be anything from someone jumping out in front of you in a dark alley to having to speak in public.</a:t>
            </a:r>
          </a:p>
        </p:txBody>
      </p:sp>
    </p:spTree>
    <p:extLst>
      <p:ext uri="{BB962C8B-B14F-4D97-AF65-F5344CB8AC3E}">
        <p14:creationId xmlns:p14="http://schemas.microsoft.com/office/powerpoint/2010/main" val="33964288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D47463-92DF-AA3F-458A-6810391766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How We Respond </a:t>
            </a:r>
            <a:br>
              <a:rPr lang="en-US" dirty="0"/>
            </a:br>
            <a:r>
              <a:rPr lang="en-US" dirty="0"/>
              <a:t>to Stress</a:t>
            </a:r>
          </a:p>
        </p:txBody>
      </p:sp>
      <p:pic>
        <p:nvPicPr>
          <p:cNvPr id="5" name="Content Placeholder 4" descr="Stage 1: The alarm reaction. The body reacts to the stressor. Stage 2: Resistance. The body resists the stressor. Stage 3: Exhaustion. The body succumbs to the stressor.">
            <a:extLst>
              <a:ext uri="{FF2B5EF4-FFF2-40B4-BE49-F238E27FC236}">
                <a16:creationId xmlns:a16="http://schemas.microsoft.com/office/drawing/2014/main" id="{9CC4579C-52AA-B182-0A06-7E9CC7973E1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b="12997"/>
          <a:stretch/>
        </p:blipFill>
        <p:spPr>
          <a:xfrm>
            <a:off x="1553345" y="2713779"/>
            <a:ext cx="6037310" cy="2459633"/>
          </a:xfrm>
        </p:spPr>
      </p:pic>
    </p:spTree>
    <p:extLst>
      <p:ext uri="{BB962C8B-B14F-4D97-AF65-F5344CB8AC3E}">
        <p14:creationId xmlns:p14="http://schemas.microsoft.com/office/powerpoint/2010/main" val="36440798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3C1F3D-55AD-7EE6-A3F1-0F2F9BE07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Types of Stressors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32F47E-E048-DDC2-EB00-402A5CE5EC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b="1" dirty="0">
                <a:cs typeface="Arial"/>
              </a:rPr>
              <a:t>Acute (short-term) stressors:</a:t>
            </a:r>
            <a:r>
              <a:rPr lang="en-US" dirty="0">
                <a:cs typeface="Arial"/>
              </a:rPr>
              <a:t> for example, taking a test</a:t>
            </a:r>
          </a:p>
          <a:p>
            <a:r>
              <a:rPr lang="en-US" b="1" dirty="0">
                <a:cs typeface="Arial"/>
              </a:rPr>
              <a:t>Chronic (long-term) stressors):</a:t>
            </a:r>
            <a:r>
              <a:rPr lang="en-US" dirty="0">
                <a:cs typeface="Arial"/>
              </a:rPr>
              <a:t> for example, worrying about a sick relative</a:t>
            </a:r>
            <a:endParaRPr lang="en-US" dirty="0"/>
          </a:p>
          <a:p>
            <a:r>
              <a:rPr lang="en-US" b="1" dirty="0">
                <a:solidFill>
                  <a:srgbClr val="404000"/>
                </a:solidFill>
                <a:cs typeface="Arial"/>
              </a:rPr>
              <a:t>Routine stressors:</a:t>
            </a:r>
            <a:r>
              <a:rPr lang="en-US" dirty="0">
                <a:solidFill>
                  <a:srgbClr val="404000"/>
                </a:solidFill>
                <a:cs typeface="Arial"/>
              </a:rPr>
              <a:t> for example, getting homework done on time</a:t>
            </a:r>
          </a:p>
          <a:p>
            <a:r>
              <a:rPr lang="en-US" b="1" dirty="0">
                <a:solidFill>
                  <a:srgbClr val="404000"/>
                </a:solidFill>
                <a:cs typeface="Arial"/>
              </a:rPr>
              <a:t>Major life events: </a:t>
            </a:r>
            <a:r>
              <a:rPr lang="en-US" dirty="0">
                <a:solidFill>
                  <a:srgbClr val="404000"/>
                </a:solidFill>
                <a:cs typeface="Arial"/>
              </a:rPr>
              <a:t>for example, moving to another state</a:t>
            </a:r>
            <a:endParaRPr lang="en-US" dirty="0"/>
          </a:p>
          <a:p>
            <a:r>
              <a:rPr lang="en-US" b="1" dirty="0">
                <a:solidFill>
                  <a:srgbClr val="404000"/>
                </a:solidFill>
                <a:cs typeface="Arial"/>
              </a:rPr>
              <a:t>Trauma:</a:t>
            </a:r>
            <a:r>
              <a:rPr lang="en-US" dirty="0">
                <a:solidFill>
                  <a:srgbClr val="404000"/>
                </a:solidFill>
                <a:cs typeface="Arial"/>
              </a:rPr>
              <a:t> for example, a terrorist attack</a:t>
            </a:r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863991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5C0787-631F-2B6E-3D78-66CD1C202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Common Stressors Teens Experience </a:t>
            </a:r>
            <a:r>
              <a:rPr lang="en-US" sz="2400" i="1" dirty="0"/>
              <a:t>(1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416584-A7E8-E12F-DA09-BF526BAB07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Tests and homework</a:t>
            </a:r>
          </a:p>
          <a:p>
            <a:r>
              <a:rPr lang="en-US" dirty="0">
                <a:cs typeface="Arial"/>
              </a:rPr>
              <a:t>Relationships with friends</a:t>
            </a:r>
            <a:endParaRPr lang="en-US" dirty="0"/>
          </a:p>
          <a:p>
            <a:r>
              <a:rPr lang="en-US" dirty="0">
                <a:cs typeface="Arial"/>
              </a:rPr>
              <a:t>Relationships with siblings</a:t>
            </a:r>
          </a:p>
          <a:p>
            <a:r>
              <a:rPr lang="en-US" dirty="0">
                <a:cs typeface="Arial"/>
              </a:rPr>
              <a:t>Having a significant other</a:t>
            </a:r>
          </a:p>
          <a:p>
            <a:r>
              <a:rPr lang="en-US" dirty="0">
                <a:cs typeface="Arial"/>
              </a:rPr>
              <a:t>Moving to a new home or school</a:t>
            </a:r>
          </a:p>
          <a:p>
            <a:r>
              <a:rPr lang="en-US" dirty="0">
                <a:cs typeface="Arial"/>
              </a:rPr>
              <a:t>Sports and other extracurricular activities</a:t>
            </a:r>
          </a:p>
          <a:p>
            <a:r>
              <a:rPr lang="en-US" dirty="0">
                <a:cs typeface="Arial"/>
              </a:rPr>
              <a:t>Employment</a:t>
            </a:r>
          </a:p>
          <a:p>
            <a:pPr marL="0" indent="0" algn="r">
              <a:buNone/>
            </a:pPr>
            <a:r>
              <a:rPr lang="en-US" sz="1400" i="1" dirty="0">
                <a:latin typeface="Helvetica" pitchFamily="2" charset="0"/>
                <a:cs typeface="Arial"/>
              </a:rPr>
              <a:t>(continued)</a:t>
            </a:r>
          </a:p>
        </p:txBody>
      </p:sp>
    </p:spTree>
    <p:extLst>
      <p:ext uri="{BB962C8B-B14F-4D97-AF65-F5344CB8AC3E}">
        <p14:creationId xmlns:p14="http://schemas.microsoft.com/office/powerpoint/2010/main" val="8063637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E02359-D2D1-8990-8D5B-4A5AFB832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Common Stressors Teens Experience </a:t>
            </a:r>
            <a:r>
              <a:rPr lang="en-US" sz="2400" i="1" dirty="0"/>
              <a:t>(2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614391-6900-9B31-F12E-6B89FEA645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3000" dirty="0">
                <a:cs typeface="Arial"/>
              </a:rPr>
              <a:t>Feeling socially excluded</a:t>
            </a:r>
            <a:endParaRPr lang="en-US" dirty="0"/>
          </a:p>
          <a:p>
            <a:r>
              <a:rPr lang="en-US" sz="3000" dirty="0">
                <a:cs typeface="Arial"/>
              </a:rPr>
              <a:t>Too much to do</a:t>
            </a:r>
            <a:endParaRPr lang="en-US" dirty="0"/>
          </a:p>
          <a:p>
            <a:r>
              <a:rPr lang="en-US" sz="3000" dirty="0">
                <a:cs typeface="Arial"/>
              </a:rPr>
              <a:t>Too fast or too slow physical development</a:t>
            </a:r>
            <a:endParaRPr lang="en-US" dirty="0"/>
          </a:p>
          <a:p>
            <a:r>
              <a:rPr lang="en-US" sz="3000" dirty="0">
                <a:cs typeface="Arial"/>
              </a:rPr>
              <a:t>Family problems, including abuse and alcohol</a:t>
            </a:r>
          </a:p>
          <a:p>
            <a:r>
              <a:rPr lang="en-US" sz="3000" dirty="0">
                <a:cs typeface="Arial"/>
              </a:rPr>
              <a:t>Not achieving something you really wanted</a:t>
            </a:r>
          </a:p>
          <a:p>
            <a:r>
              <a:rPr lang="en-US" sz="3000" dirty="0">
                <a:cs typeface="Arial"/>
              </a:rPr>
              <a:t>Money problems in the family</a:t>
            </a:r>
          </a:p>
          <a:p>
            <a:r>
              <a:rPr lang="en-US" sz="3000" dirty="0">
                <a:cs typeface="Arial"/>
              </a:rPr>
              <a:t>Violence in school or in the neighborhood</a:t>
            </a:r>
          </a:p>
        </p:txBody>
      </p:sp>
    </p:spTree>
    <p:extLst>
      <p:ext uri="{BB962C8B-B14F-4D97-AF65-F5344CB8AC3E}">
        <p14:creationId xmlns:p14="http://schemas.microsoft.com/office/powerpoint/2010/main" val="10563413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3EDE86-4682-42F8-F70E-B5841D5A59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Stress and the Body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CC05E6-E69B-8313-C1C3-E730B77719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 panose="020B0604020202020204"/>
              </a:rPr>
              <a:t>The human body is built to deal with physical stressors like a bear on your path or someone chasing you.</a:t>
            </a:r>
          </a:p>
          <a:p>
            <a:r>
              <a:rPr lang="en-US" dirty="0">
                <a:cs typeface="Arial" panose="020B0604020202020204"/>
              </a:rPr>
              <a:t>In modern society, most of the stressors we encounter are not direct physical threats but rather psychological or emotional stressors.</a:t>
            </a:r>
          </a:p>
          <a:p>
            <a:r>
              <a:rPr lang="en-US" dirty="0">
                <a:cs typeface="Arial" panose="020B0604020202020204"/>
              </a:rPr>
              <a:t>Physiological changes in your body are a negative form of stress called </a:t>
            </a:r>
            <a:r>
              <a:rPr lang="en-US" b="1" dirty="0">
                <a:cs typeface="Arial" panose="020B0604020202020204"/>
              </a:rPr>
              <a:t>distress</a:t>
            </a:r>
            <a:r>
              <a:rPr lang="en-US" dirty="0">
                <a:cs typeface="Arial" panose="020B0604020202020204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182607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5">
      <a:dk1>
        <a:srgbClr val="3F403F"/>
      </a:dk1>
      <a:lt1>
        <a:srgbClr val="FFFFFF"/>
      </a:lt1>
      <a:dk2>
        <a:srgbClr val="404040"/>
      </a:dk2>
      <a:lt2>
        <a:srgbClr val="E7E6E6"/>
      </a:lt2>
      <a:accent1>
        <a:srgbClr val="B80D48"/>
      </a:accent1>
      <a:accent2>
        <a:srgbClr val="F29724"/>
      </a:accent2>
      <a:accent3>
        <a:srgbClr val="2B696C"/>
      </a:accent3>
      <a:accent4>
        <a:srgbClr val="404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0" id="{B84D7211-432D-1C48-95AA-C31DA750D53E}" vid="{D511F074-A21B-604F-9477-BFEFE8A223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161</TotalTime>
  <Words>589</Words>
  <Application>Microsoft Office PowerPoint</Application>
  <PresentationFormat>On-screen Show (4:3)</PresentationFormat>
  <Paragraphs>82</Paragraphs>
  <Slides>15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Arial Black</vt:lpstr>
      <vt:lpstr>Arial,Sans-Serif</vt:lpstr>
      <vt:lpstr>Calibri</vt:lpstr>
      <vt:lpstr>Helvetica</vt:lpstr>
      <vt:lpstr>Office Theme</vt:lpstr>
      <vt:lpstr>Recognizing and Managing Stress</vt:lpstr>
      <vt:lpstr>Write About It</vt:lpstr>
      <vt:lpstr>Can you . . .  </vt:lpstr>
      <vt:lpstr>What Is Stress?</vt:lpstr>
      <vt:lpstr>How We Respond  to Stress</vt:lpstr>
      <vt:lpstr>Types of Stressors</vt:lpstr>
      <vt:lpstr>Common Stressors Teens Experience (1 of 2)</vt:lpstr>
      <vt:lpstr>Common Stressors Teens Experience (2 of 2)</vt:lpstr>
      <vt:lpstr>Stress and the Body</vt:lpstr>
      <vt:lpstr>Common Signs of Distress</vt:lpstr>
      <vt:lpstr>Stress and Performance</vt:lpstr>
      <vt:lpstr>Stress and Health</vt:lpstr>
      <vt:lpstr>Managing Stress</vt:lpstr>
      <vt:lpstr>Stress Management Techniques</vt:lpstr>
      <vt:lpstr>Skill-Building Challenge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Developing Health and Physical Literacy</dc:title>
  <dc:creator>Benjamin Sibley</dc:creator>
  <cp:lastModifiedBy>Melissa Feld</cp:lastModifiedBy>
  <cp:revision>3588</cp:revision>
  <dcterms:created xsi:type="dcterms:W3CDTF">2020-04-29T19:38:00Z</dcterms:created>
  <dcterms:modified xsi:type="dcterms:W3CDTF">2023-01-04T15:39:31Z</dcterms:modified>
</cp:coreProperties>
</file>