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427" r:id="rId2"/>
    <p:sldId id="337" r:id="rId3"/>
    <p:sldId id="334" r:id="rId4"/>
    <p:sldId id="422" r:id="rId5"/>
    <p:sldId id="438" r:id="rId6"/>
    <p:sldId id="444" r:id="rId7"/>
    <p:sldId id="450" r:id="rId8"/>
    <p:sldId id="441" r:id="rId9"/>
    <p:sldId id="451" r:id="rId10"/>
    <p:sldId id="44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F9E2B-FDCF-DD4C-50FF-03D9D3A74549}" v="107" dt="2022-06-11T19:42:30.169"/>
    <p1510:client id="{04B6EE96-B195-4823-2D63-315C982ED8B7}" v="858" dt="2022-06-03T21:06:15.601"/>
    <p1510:client id="{069374D2-0824-1892-B398-13FF1AA2E7DB}" v="2417" dt="2022-06-10T19:41:57.704"/>
    <p1510:client id="{0E975F3D-D17C-9C09-AC40-E3073B3C6A2F}" v="1345" dt="2022-06-01T22:59:36.040"/>
    <p1510:client id="{14CD8D72-2C0E-B6EA-9F84-93C4F70EFE95}" v="308" dt="2022-05-24T21:33:20.661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0A4CD02-EB88-7A24-E5E8-AE527A282612}" v="115" dt="2022-06-12T21:18:15.827"/>
    <p1510:client id="{224EF453-7F40-08CA-897D-8637D446956E}" v="438" dt="2022-06-11T20:02:43.741"/>
    <p1510:client id="{2272C600-89A4-66E4-5BFD-E589E861DB3D}" v="266" dt="2022-05-25T14:37:38.660"/>
    <p1510:client id="{26941114-D38A-1227-B2B6-3BB478BE53DB}" v="1596" dt="2022-06-06T15:32:16.869"/>
    <p1510:client id="{2B82B3E6-ECBE-FE38-0F4E-95C01880CAD0}" v="1433" dt="2022-06-12T21:11:50.370"/>
    <p1510:client id="{2C014A0F-A6D2-4EF3-2C8F-AF0CA36E43A4}" v="1463" dt="2022-06-08T02:46:14.301"/>
    <p1510:client id="{2D03B026-49C4-3631-DFF8-2B8B9771F340}" v="1586" dt="2022-06-02T21:03:50.071"/>
    <p1510:client id="{2E9E69DA-D48B-77D8-F6A2-159C58390E08}" v="1261" dt="2022-06-12T15:35:15.009"/>
    <p1510:client id="{31A1B2DD-789A-4961-C53E-F99001ED6397}" v="1197" dt="2022-06-04T23:14:19.831"/>
    <p1510:client id="{3DB22E58-4774-91C4-5259-F25492FA8F76}" v="607" dt="2022-06-07T19:50:55.917"/>
    <p1510:client id="{480BD34F-3108-8211-D85E-5B3FC0561883}" v="27" dt="2022-06-12T21:13:29.557"/>
    <p1510:client id="{4895E784-049E-6E1A-691B-981009B2B52A}" v="15" dt="2022-05-27T19:37:41.867"/>
    <p1510:client id="{49E0CD5E-5C57-5C4E-1C04-CAE5B489C538}" v="166" dt="2022-05-22T20:55:00.731"/>
    <p1510:client id="{4DAE184F-1DAC-18D0-0D2C-8AFE38C29856}" v="1987" dt="2022-06-10T04:45:36.752"/>
    <p1510:client id="{4E0F79D6-C3B4-418D-03A4-C4F858A67294}" v="626" dt="2022-06-08T21:10:54.028"/>
    <p1510:client id="{561B6E78-3B36-FB72-E91D-FFC90CBA863C}" v="314" dt="2022-06-04T18:58:31.282"/>
    <p1510:client id="{587EBA0A-19C0-CF3A-5B74-93DBE206831B}" v="1" dt="2022-05-20T20:17:15.799"/>
    <p1510:client id="{5CD9C1E4-D166-5D0B-91A2-CE47BC677AF0}" v="158" dt="2022-06-10T23:17:16.979"/>
    <p1510:client id="{63571A3C-0DE9-5037-C07E-BC098AC19328}" v="155" dt="2022-06-12T15:41:58.959"/>
    <p1510:client id="{639DE897-18E3-51E3-490C-AE62CAE20C1C}" v="2296" dt="2022-06-06T21:55:10.312"/>
    <p1510:client id="{64E14184-308F-D640-CF7C-782AF05F44C0}" v="158" dt="2022-06-10T19:48:26.194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880E599A-DAEA-DECC-D6A0-409F1DA32E63}" v="16" dt="2022-06-08T21:12:55.932"/>
    <p1510:client id="{8BFF7998-973C-1DC0-4A13-EA5BCE5C1F64}" v="655" dt="2022-06-13T15:19:50.119"/>
    <p1510:client id="{907EF992-BEC6-DB62-995A-4783911D4510}" v="1224" dt="2022-05-25T15:40:41.259"/>
    <p1510:client id="{99D2FD0F-444C-D9C1-2A41-4D770CB3F938}" v="1519" dt="2022-06-12T19:06:34.232"/>
    <p1510:client id="{9BEDC2F0-E7D5-6BEB-4C7D-670F6D58B931}" v="1394" dt="2022-06-11T19:37:48.372"/>
    <p1510:client id="{9C223B70-E35A-5C71-963C-F1192BF78C25}" v="1354" dt="2022-06-07T15:45:19.637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6509ADE-21E2-636F-F4CD-7BEC1F806111}" v="850" dt="2022-06-11T23:00:46.500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C203AD4-FA46-1915-D8AF-542A7EA5F6CA}" v="466" dt="2022-06-09T22:33:12.872"/>
    <p1510:client id="{C1B36582-FC03-7058-4FE4-B69F32D7DDB3}" v="570" dt="2022-06-02T19:16:49.625"/>
    <p1510:client id="{C9A933A4-CBC3-0A0D-74CB-9F5A9CCC6017}" v="732" dt="2022-06-08T19:54:19.960"/>
    <p1510:client id="{CA96A71A-69CB-6336-0686-3BE60A05B6A5}" v="223" dt="2022-05-23T15:37:51.610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8BFF7998-973C-1DC0-4A13-EA5BCE5C1F64}"/>
    <pc:docChg chg="delSld modSld">
      <pc:chgData name="jbarrya10@yahoo.com" userId="S::urn:spo:guest#jbarrya10@yahoo.com::" providerId="AD" clId="Web-{8BFF7998-973C-1DC0-4A13-EA5BCE5C1F64}" dt="2022-06-13T15:19:47.838" v="645" actId="20577"/>
      <pc:docMkLst>
        <pc:docMk/>
      </pc:docMkLst>
      <pc:sldChg chg="modSp">
        <pc:chgData name="jbarrya10@yahoo.com" userId="S::urn:spo:guest#jbarrya10@yahoo.com::" providerId="AD" clId="Web-{8BFF7998-973C-1DC0-4A13-EA5BCE5C1F64}" dt="2022-06-13T15:00:26.372" v="169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8BFF7998-973C-1DC0-4A13-EA5BCE5C1F64}" dt="2022-06-13T14:54:40.160" v="58" actId="20577"/>
          <ac:spMkLst>
            <pc:docMk/>
            <pc:sldMk cId="3396428876" sldId="422"/>
            <ac:spMk id="2" creationId="{6FC765DF-384F-1128-72A0-CE3FA3B9F3A5}"/>
          </ac:spMkLst>
        </pc:spChg>
        <pc:spChg chg="mod">
          <ac:chgData name="jbarrya10@yahoo.com" userId="S::urn:spo:guest#jbarrya10@yahoo.com::" providerId="AD" clId="Web-{8BFF7998-973C-1DC0-4A13-EA5BCE5C1F64}" dt="2022-06-13T15:00:26.372" v="169" actId="20577"/>
          <ac:spMkLst>
            <pc:docMk/>
            <pc:sldMk cId="3396428876" sldId="422"/>
            <ac:spMk id="3" creationId="{ECAF5348-20B4-742B-5C59-91A25F1BF44B}"/>
          </ac:spMkLst>
        </pc:spChg>
      </pc:sldChg>
      <pc:sldChg chg="modSp">
        <pc:chgData name="jbarrya10@yahoo.com" userId="S::urn:spo:guest#jbarrya10@yahoo.com::" providerId="AD" clId="Web-{8BFF7998-973C-1DC0-4A13-EA5BCE5C1F64}" dt="2022-06-13T15:03:09.204" v="204" actId="20577"/>
        <pc:sldMkLst>
          <pc:docMk/>
          <pc:sldMk cId="2386399171" sldId="438"/>
        </pc:sldMkLst>
        <pc:spChg chg="mod">
          <ac:chgData name="jbarrya10@yahoo.com" userId="S::urn:spo:guest#jbarrya10@yahoo.com::" providerId="AD" clId="Web-{8BFF7998-973C-1DC0-4A13-EA5BCE5C1F64}" dt="2022-06-13T15:00:48.388" v="171" actId="20577"/>
          <ac:spMkLst>
            <pc:docMk/>
            <pc:sldMk cId="2386399171" sldId="438"/>
            <ac:spMk id="2" creationId="{3C3C1F3D-55AD-7EE6-A3F1-0F2F9BE078E4}"/>
          </ac:spMkLst>
        </pc:spChg>
        <pc:spChg chg="mod">
          <ac:chgData name="jbarrya10@yahoo.com" userId="S::urn:spo:guest#jbarrya10@yahoo.com::" providerId="AD" clId="Web-{8BFF7998-973C-1DC0-4A13-EA5BCE5C1F64}" dt="2022-06-13T15:03:09.204" v="204" actId="20577"/>
          <ac:spMkLst>
            <pc:docMk/>
            <pc:sldMk cId="2386399171" sldId="438"/>
            <ac:spMk id="3" creationId="{4432F47E-E048-DDC2-EB00-402A5CE5ECBE}"/>
          </ac:spMkLst>
        </pc:spChg>
      </pc:sldChg>
      <pc:sldChg chg="modSp">
        <pc:chgData name="jbarrya10@yahoo.com" userId="S::urn:spo:guest#jbarrya10@yahoo.com::" providerId="AD" clId="Web-{8BFF7998-973C-1DC0-4A13-EA5BCE5C1F64}" dt="2022-06-13T15:12:02.545" v="423" actId="20577"/>
        <pc:sldMkLst>
          <pc:docMk/>
          <pc:sldMk cId="316408451" sldId="441"/>
        </pc:sldMkLst>
        <pc:spChg chg="mod">
          <ac:chgData name="jbarrya10@yahoo.com" userId="S::urn:spo:guest#jbarrya10@yahoo.com::" providerId="AD" clId="Web-{8BFF7998-973C-1DC0-4A13-EA5BCE5C1F64}" dt="2022-06-13T15:09:50.120" v="368" actId="20577"/>
          <ac:spMkLst>
            <pc:docMk/>
            <pc:sldMk cId="316408451" sldId="441"/>
            <ac:spMk id="2" creationId="{9DB05346-B1F3-A04F-7F77-6AB2A7AECE3D}"/>
          </ac:spMkLst>
        </pc:spChg>
        <pc:spChg chg="mod">
          <ac:chgData name="jbarrya10@yahoo.com" userId="S::urn:spo:guest#jbarrya10@yahoo.com::" providerId="AD" clId="Web-{8BFF7998-973C-1DC0-4A13-EA5BCE5C1F64}" dt="2022-06-13T15:12:02.545" v="423" actId="20577"/>
          <ac:spMkLst>
            <pc:docMk/>
            <pc:sldMk cId="316408451" sldId="441"/>
            <ac:spMk id="3" creationId="{3EF4EE4B-D636-CB31-EBCA-70608401D74F}"/>
          </ac:spMkLst>
        </pc:spChg>
      </pc:sldChg>
      <pc:sldChg chg="del">
        <pc:chgData name="jbarrya10@yahoo.com" userId="S::urn:spo:guest#jbarrya10@yahoo.com::" providerId="AD" clId="Web-{8BFF7998-973C-1DC0-4A13-EA5BCE5C1F64}" dt="2022-06-13T15:17:04.944" v="552"/>
        <pc:sldMkLst>
          <pc:docMk/>
          <pc:sldMk cId="384954857" sldId="442"/>
        </pc:sldMkLst>
      </pc:sldChg>
      <pc:sldChg chg="modSp">
        <pc:chgData name="jbarrya10@yahoo.com" userId="S::urn:spo:guest#jbarrya10@yahoo.com::" providerId="AD" clId="Web-{8BFF7998-973C-1DC0-4A13-EA5BCE5C1F64}" dt="2022-06-13T15:05:02.066" v="243" actId="20577"/>
        <pc:sldMkLst>
          <pc:docMk/>
          <pc:sldMk cId="806363758" sldId="444"/>
        </pc:sldMkLst>
        <pc:spChg chg="mod">
          <ac:chgData name="jbarrya10@yahoo.com" userId="S::urn:spo:guest#jbarrya10@yahoo.com::" providerId="AD" clId="Web-{8BFF7998-973C-1DC0-4A13-EA5BCE5C1F64}" dt="2022-06-13T15:03:59.299" v="214" actId="20577"/>
          <ac:spMkLst>
            <pc:docMk/>
            <pc:sldMk cId="806363758" sldId="444"/>
            <ac:spMk id="2" creationId="{E25C0787-631F-2B6E-3D78-66CD1C202704}"/>
          </ac:spMkLst>
        </pc:spChg>
        <pc:spChg chg="mod">
          <ac:chgData name="jbarrya10@yahoo.com" userId="S::urn:spo:guest#jbarrya10@yahoo.com::" providerId="AD" clId="Web-{8BFF7998-973C-1DC0-4A13-EA5BCE5C1F64}" dt="2022-06-13T15:05:02.066" v="243" actId="20577"/>
          <ac:spMkLst>
            <pc:docMk/>
            <pc:sldMk cId="806363758" sldId="444"/>
            <ac:spMk id="3" creationId="{00416584-A7E8-E12F-DA09-BF526BAB070B}"/>
          </ac:spMkLst>
        </pc:spChg>
      </pc:sldChg>
      <pc:sldChg chg="del">
        <pc:chgData name="jbarrya10@yahoo.com" userId="S::urn:spo:guest#jbarrya10@yahoo.com::" providerId="AD" clId="Web-{8BFF7998-973C-1DC0-4A13-EA5BCE5C1F64}" dt="2022-06-13T15:17:07.225" v="553"/>
        <pc:sldMkLst>
          <pc:docMk/>
          <pc:sldMk cId="943690603" sldId="447"/>
        </pc:sldMkLst>
      </pc:sldChg>
      <pc:sldChg chg="modSp">
        <pc:chgData name="jbarrya10@yahoo.com" userId="S::urn:spo:guest#jbarrya10@yahoo.com::" providerId="AD" clId="Web-{8BFF7998-973C-1DC0-4A13-EA5BCE5C1F64}" dt="2022-06-13T15:19:47.838" v="645" actId="20577"/>
        <pc:sldMkLst>
          <pc:docMk/>
          <pc:sldMk cId="1919546778" sldId="449"/>
        </pc:sldMkLst>
        <pc:spChg chg="mod">
          <ac:chgData name="jbarrya10@yahoo.com" userId="S::urn:spo:guest#jbarrya10@yahoo.com::" providerId="AD" clId="Web-{8BFF7998-973C-1DC0-4A13-EA5BCE5C1F64}" dt="2022-06-13T15:19:47.838" v="645" actId="20577"/>
          <ac:spMkLst>
            <pc:docMk/>
            <pc:sldMk cId="1919546778" sldId="449"/>
            <ac:spMk id="3" creationId="{B1D98006-55C1-7F11-D491-6113D420FA14}"/>
          </ac:spMkLst>
        </pc:spChg>
      </pc:sldChg>
      <pc:sldChg chg="modSp">
        <pc:chgData name="jbarrya10@yahoo.com" userId="S::urn:spo:guest#jbarrya10@yahoo.com::" providerId="AD" clId="Web-{8BFF7998-973C-1DC0-4A13-EA5BCE5C1F64}" dt="2022-06-13T15:09:37.933" v="363" actId="20577"/>
        <pc:sldMkLst>
          <pc:docMk/>
          <pc:sldMk cId="703233105" sldId="450"/>
        </pc:sldMkLst>
        <pc:spChg chg="mod">
          <ac:chgData name="jbarrya10@yahoo.com" userId="S::urn:spo:guest#jbarrya10@yahoo.com::" providerId="AD" clId="Web-{8BFF7998-973C-1DC0-4A13-EA5BCE5C1F64}" dt="2022-06-13T15:06:32.725" v="257" actId="20577"/>
          <ac:spMkLst>
            <pc:docMk/>
            <pc:sldMk cId="703233105" sldId="450"/>
            <ac:spMk id="2" creationId="{15FF42B9-69CE-6F3B-548E-80AB2113B2FF}"/>
          </ac:spMkLst>
        </pc:spChg>
        <pc:spChg chg="mod">
          <ac:chgData name="jbarrya10@yahoo.com" userId="S::urn:spo:guest#jbarrya10@yahoo.com::" providerId="AD" clId="Web-{8BFF7998-973C-1DC0-4A13-EA5BCE5C1F64}" dt="2022-06-13T15:09:37.933" v="363" actId="20577"/>
          <ac:spMkLst>
            <pc:docMk/>
            <pc:sldMk cId="703233105" sldId="450"/>
            <ac:spMk id="3" creationId="{C3111424-32D0-B137-8BCC-CC63A719F43D}"/>
          </ac:spMkLst>
        </pc:spChg>
      </pc:sldChg>
      <pc:sldChg chg="modSp">
        <pc:chgData name="jbarrya10@yahoo.com" userId="S::urn:spo:guest#jbarrya10@yahoo.com::" providerId="AD" clId="Web-{8BFF7998-973C-1DC0-4A13-EA5BCE5C1F64}" dt="2022-06-13T15:16:51.740" v="551" actId="20577"/>
        <pc:sldMkLst>
          <pc:docMk/>
          <pc:sldMk cId="3757761400" sldId="451"/>
        </pc:sldMkLst>
        <pc:spChg chg="mod">
          <ac:chgData name="jbarrya10@yahoo.com" userId="S::urn:spo:guest#jbarrya10@yahoo.com::" providerId="AD" clId="Web-{8BFF7998-973C-1DC0-4A13-EA5BCE5C1F64}" dt="2022-06-13T15:12:24.577" v="428" actId="20577"/>
          <ac:spMkLst>
            <pc:docMk/>
            <pc:sldMk cId="3757761400" sldId="451"/>
            <ac:spMk id="2" creationId="{9BFEB68A-B222-5F3F-B7F4-830A1FF266BD}"/>
          </ac:spMkLst>
        </pc:spChg>
        <pc:spChg chg="mod">
          <ac:chgData name="jbarrya10@yahoo.com" userId="S::urn:spo:guest#jbarrya10@yahoo.com::" providerId="AD" clId="Web-{8BFF7998-973C-1DC0-4A13-EA5BCE5C1F64}" dt="2022-06-13T15:16:51.740" v="551" actId="20577"/>
          <ac:spMkLst>
            <pc:docMk/>
            <pc:sldMk cId="3757761400" sldId="451"/>
            <ac:spMk id="3" creationId="{C1F687EA-D6F3-0CE8-D8FB-8D79BD04DF12}"/>
          </ac:spMkLst>
        </pc:spChg>
      </pc:sldChg>
      <pc:sldChg chg="del">
        <pc:chgData name="jbarrya10@yahoo.com" userId="S::urn:spo:guest#jbarrya10@yahoo.com::" providerId="AD" clId="Web-{8BFF7998-973C-1DC0-4A13-EA5BCE5C1F64}" dt="2022-06-13T15:17:08.459" v="554"/>
        <pc:sldMkLst>
          <pc:docMk/>
          <pc:sldMk cId="955078769" sldId="452"/>
        </pc:sldMkLst>
      </pc:sldChg>
    </pc:docChg>
  </pc:docChgLst>
  <pc:docChgLst>
    <pc:chgData name="jbarrya10@yahoo.com" userId="S::urn:spo:guest#jbarrya10@yahoo.com::" providerId="AD" clId="Web-{20A4CD02-EB88-7A24-E5E8-AE527A282612}"/>
    <pc:docChg chg="addSld modSld">
      <pc:chgData name="jbarrya10@yahoo.com" userId="S::urn:spo:guest#jbarrya10@yahoo.com::" providerId="AD" clId="Web-{20A4CD02-EB88-7A24-E5E8-AE527A282612}" dt="2022-06-12T21:18:14.952" v="112" actId="20577"/>
      <pc:docMkLst>
        <pc:docMk/>
      </pc:docMkLst>
      <pc:sldChg chg="modSp">
        <pc:chgData name="jbarrya10@yahoo.com" userId="S::urn:spo:guest#jbarrya10@yahoo.com::" providerId="AD" clId="Web-{20A4CD02-EB88-7A24-E5E8-AE527A282612}" dt="2022-06-12T21:16:21.277" v="65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20A4CD02-EB88-7A24-E5E8-AE527A282612}" dt="2022-06-12T21:16:21.277" v="65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20A4CD02-EB88-7A24-E5E8-AE527A282612}" dt="2022-06-12T21:17:39.732" v="107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20A4CD02-EB88-7A24-E5E8-AE527A282612}" dt="2022-06-12T21:17:39.732" v="107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20A4CD02-EB88-7A24-E5E8-AE527A282612}" dt="2022-06-12T21:14:35.943" v="10" actId="20577"/>
        <pc:sldMkLst>
          <pc:docMk/>
          <pc:sldMk cId="2472024604" sldId="427"/>
        </pc:sldMkLst>
        <pc:spChg chg="mod">
          <ac:chgData name="jbarrya10@yahoo.com" userId="S::urn:spo:guest#jbarrya10@yahoo.com::" providerId="AD" clId="Web-{20A4CD02-EB88-7A24-E5E8-AE527A282612}" dt="2022-06-12T21:14:28.146" v="8" actId="20577"/>
          <ac:spMkLst>
            <pc:docMk/>
            <pc:sldMk cId="2472024604" sldId="427"/>
            <ac:spMk id="2" creationId="{7FD547FC-7781-C32B-0A5A-977B091E9ED0}"/>
          </ac:spMkLst>
        </pc:spChg>
        <pc:spChg chg="mod">
          <ac:chgData name="jbarrya10@yahoo.com" userId="S::urn:spo:guest#jbarrya10@yahoo.com::" providerId="AD" clId="Web-{20A4CD02-EB88-7A24-E5E8-AE527A282612}" dt="2022-06-12T21:14:35.943" v="10" actId="20577"/>
          <ac:spMkLst>
            <pc:docMk/>
            <pc:sldMk cId="2472024604" sldId="427"/>
            <ac:spMk id="3" creationId="{9098E11F-DE22-6B22-CD68-8F62A4333D22}"/>
          </ac:spMkLst>
        </pc:spChg>
      </pc:sldChg>
      <pc:sldChg chg="modSp new">
        <pc:chgData name="jbarrya10@yahoo.com" userId="S::urn:spo:guest#jbarrya10@yahoo.com::" providerId="AD" clId="Web-{20A4CD02-EB88-7A24-E5E8-AE527A282612}" dt="2022-06-12T21:18:14.952" v="112" actId="20577"/>
        <pc:sldMkLst>
          <pc:docMk/>
          <pc:sldMk cId="1055519390" sldId="453"/>
        </pc:sldMkLst>
        <pc:spChg chg="mod">
          <ac:chgData name="jbarrya10@yahoo.com" userId="S::urn:spo:guest#jbarrya10@yahoo.com::" providerId="AD" clId="Web-{20A4CD02-EB88-7A24-E5E8-AE527A282612}" dt="2022-06-12T21:18:14.952" v="112" actId="20577"/>
          <ac:spMkLst>
            <pc:docMk/>
            <pc:sldMk cId="1055519390" sldId="453"/>
            <ac:spMk id="2" creationId="{788A44A0-9595-D3F7-7953-34D78AE5EB9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Figure 8.3 Common symptoms of anxiety disorders.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177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47FC-7781-C32B-0A5A-977B091E9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Anxiety and Anxiety Disorders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8E11F-DE22-6B22-CD68-8F62A4333D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</a:t>
            </a:r>
            <a:r>
              <a:rPr lang="en-US">
                <a:cs typeface="Arial"/>
              </a:rPr>
              <a:t>: Foundations of </a:t>
            </a:r>
            <a:r>
              <a:rPr lang="en-US" dirty="0">
                <a:cs typeface="Arial"/>
              </a:rPr>
              <a:t>High School Health</a:t>
            </a:r>
          </a:p>
          <a:p>
            <a:r>
              <a:rPr lang="en-US" dirty="0">
                <a:cs typeface="Arial"/>
              </a:rPr>
              <a:t>Chapter 8, Lesson 2</a:t>
            </a:r>
          </a:p>
        </p:txBody>
      </p:sp>
    </p:spTree>
    <p:extLst>
      <p:ext uri="{BB962C8B-B14F-4D97-AF65-F5344CB8AC3E}">
        <p14:creationId xmlns:p14="http://schemas.microsoft.com/office/powerpoint/2010/main" val="247202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DDE9-2514-2D66-C6D9-22BBAD3C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8006-55C1-7F11-D491-6113D420F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Look over the strategies in the Practicing Gratitude section and think about other ways you can practice gratitude.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Identify two options that might work for you.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Try out each strategy for at least one week. Then reflect on how well they worked.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954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What does it feel like to be anxious?</a:t>
            </a:r>
            <a:endParaRPr lang="en-US" dirty="0"/>
          </a:p>
          <a:p>
            <a:pPr>
              <a:buFont typeface="Arial,Sans-Serif" panose="020B0604020202020204" pitchFamily="34" charset="0"/>
            </a:pPr>
            <a:r>
              <a:rPr lang="en-US" dirty="0">
                <a:cs typeface="Arial"/>
              </a:rPr>
              <a:t>Identify a time when you were feeling anxiety and try to describe what it felt like and what you noticed about how you felt.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Compare and contrast anxiety and anxiety disorders?</a:t>
            </a:r>
          </a:p>
          <a:p>
            <a:r>
              <a:rPr lang="en-US" dirty="0">
                <a:cs typeface="Arial"/>
              </a:rPr>
              <a:t>Identify five symptoms of anxiety disorder?</a:t>
            </a:r>
          </a:p>
          <a:p>
            <a:r>
              <a:rPr lang="en-US" dirty="0">
                <a:cs typeface="Arial"/>
              </a:rPr>
              <a:t>Explain three common influences on teen anxiety?</a:t>
            </a:r>
          </a:p>
          <a:p>
            <a:r>
              <a:rPr lang="en-US" dirty="0">
                <a:cs typeface="Arial"/>
              </a:rPr>
              <a:t>Describe the value of gratitude and explain two ways to practice it?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Anxiety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Anxiety</a:t>
            </a:r>
            <a:r>
              <a:rPr lang="en-US" dirty="0">
                <a:cs typeface="Arial"/>
              </a:rPr>
              <a:t> is an emotion that includes tension, worried thoughts, and physical change like increased blood pressure.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People with </a:t>
            </a:r>
            <a:r>
              <a:rPr lang="en-US" b="1" dirty="0">
                <a:solidFill>
                  <a:srgbClr val="404000"/>
                </a:solidFill>
                <a:cs typeface="Arial"/>
              </a:rPr>
              <a:t>anxiety disorders</a:t>
            </a:r>
            <a:r>
              <a:rPr lang="en-US" dirty="0">
                <a:solidFill>
                  <a:srgbClr val="404000"/>
                </a:solidFill>
                <a:cs typeface="Arial"/>
              </a:rPr>
              <a:t> frequently have intense, excessive, and persistent worry and fear about everyday situations.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These feelings of anxiety and panic interfere with daily activities like going to school or hanging out with friends.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C1F3D-55AD-7EE6-A3F1-0F2F9BE0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Common Anxiety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2F47E-E048-DDC2-EB00-402A5CE5E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General anxiety disorder</a:t>
            </a:r>
            <a:endParaRPr lang="en-US" dirty="0"/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Panic attacks or panic disorder</a:t>
            </a:r>
            <a:endParaRPr lang="en-US" dirty="0">
              <a:cs typeface="Arial"/>
            </a:endParaRP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Social anxiety disorder</a:t>
            </a:r>
            <a:endParaRPr lang="en-US" dirty="0"/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Simple phobia</a:t>
            </a:r>
            <a:endParaRPr lang="en-US" dirty="0">
              <a:cs typeface="Arial"/>
            </a:endParaRP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Separation anxiety</a:t>
            </a:r>
            <a:endParaRPr lang="en-US" dirty="0"/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Selective mutism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6399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C0787-631F-2B6E-3D78-66CD1C20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Common Symptoms</a:t>
            </a:r>
            <a:br>
              <a:rPr lang="en-US" dirty="0"/>
            </a:br>
            <a:r>
              <a:rPr lang="en-US" dirty="0"/>
              <a:t>of Anxiety Disorders</a:t>
            </a:r>
          </a:p>
        </p:txBody>
      </p:sp>
      <p:pic>
        <p:nvPicPr>
          <p:cNvPr id="5" name="Content Placeholder 4" descr="Having a sense of impending doom; wanting to avoid things that cause the anxiety; having trouble sleeping; stomach problems; trembling; hyperventilation, trouble concentrating; increased heart rate">
            <a:extLst>
              <a:ext uri="{FF2B5EF4-FFF2-40B4-BE49-F238E27FC236}">
                <a16:creationId xmlns:a16="http://schemas.microsoft.com/office/drawing/2014/main" id="{F29C6BD2-65D7-CF44-0422-D8F0738A86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23872" y="2413286"/>
            <a:ext cx="5096256" cy="3176016"/>
          </a:xfrm>
        </p:spPr>
      </p:pic>
    </p:spTree>
    <p:extLst>
      <p:ext uri="{BB962C8B-B14F-4D97-AF65-F5344CB8AC3E}">
        <p14:creationId xmlns:p14="http://schemas.microsoft.com/office/powerpoint/2010/main" val="806363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F42B9-69CE-6F3B-548E-80AB2113B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Influences on Anxiety Disorders in Teens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11424-32D0-B137-8BCC-CC63A719F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Several social influences have contributed to the rise of anxiety-related disorders in teens.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High expectations and the pressure to succeed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Social threat and violence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Social media and its potential judgment and criticism</a:t>
            </a:r>
          </a:p>
        </p:txBody>
      </p:sp>
    </p:spTree>
    <p:extLst>
      <p:ext uri="{BB962C8B-B14F-4D97-AF65-F5344CB8AC3E}">
        <p14:creationId xmlns:p14="http://schemas.microsoft.com/office/powerpoint/2010/main" val="703233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5346-B1F3-A04F-7F77-6AB2A7AEC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Getting Help</a:t>
            </a:r>
            <a:br>
              <a:rPr lang="en-US" dirty="0"/>
            </a:br>
            <a:r>
              <a:rPr lang="en-US" dirty="0"/>
              <a:t>for Anxiety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4EE4B-D636-CB31-EBCA-70608401D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404000"/>
                </a:solidFill>
                <a:cs typeface="Arial"/>
              </a:rPr>
              <a:t>Mental disorders, such as anxiety, can be hard to manage. 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Common techniques for managing anxiety-related disorders include</a:t>
            </a:r>
            <a:endParaRPr lang="en-US" dirty="0">
              <a:cs typeface="Arial"/>
            </a:endParaRP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therapy,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medication,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support groups, and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self-care.</a:t>
            </a:r>
          </a:p>
        </p:txBody>
      </p:sp>
    </p:spTree>
    <p:extLst>
      <p:ext uri="{BB962C8B-B14F-4D97-AF65-F5344CB8AC3E}">
        <p14:creationId xmlns:p14="http://schemas.microsoft.com/office/powerpoint/2010/main" val="316408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EB68A-B222-5F3F-B7F4-830A1FF26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Practicing Gratitude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687EA-D6F3-0CE8-D8FB-8D79BD04D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Gratitude</a:t>
            </a:r>
            <a:r>
              <a:rPr lang="en-US" dirty="0">
                <a:cs typeface="Arial"/>
              </a:rPr>
              <a:t> refers to being appreciative for the large and small things you have and experience in life.</a:t>
            </a:r>
          </a:p>
          <a:p>
            <a:r>
              <a:rPr lang="en-US" dirty="0">
                <a:cs typeface="Arial"/>
              </a:rPr>
              <a:t>Strategies for practicing gratitude include</a:t>
            </a:r>
            <a:endParaRPr lang="en-US" dirty="0"/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daily three,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counting your blessings,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gratitude alphabet, and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journal.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7761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351</Words>
  <Application>Microsoft Office PowerPoint</Application>
  <PresentationFormat>On-screen Show (4:3)</PresentationFormat>
  <Paragraphs>48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Arial,Sans-Serif</vt:lpstr>
      <vt:lpstr>Calibri</vt:lpstr>
      <vt:lpstr>Office Theme</vt:lpstr>
      <vt:lpstr>Anxiety and Anxiety Disorders</vt:lpstr>
      <vt:lpstr>Write About It</vt:lpstr>
      <vt:lpstr>Can you . . .  </vt:lpstr>
      <vt:lpstr>Anxiety Disorders</vt:lpstr>
      <vt:lpstr>Common Anxiety Disorders</vt:lpstr>
      <vt:lpstr>Common Symptoms of Anxiety Disorders</vt:lpstr>
      <vt:lpstr>Influences on Anxiety Disorders in Teens</vt:lpstr>
      <vt:lpstr>Getting Help for Anxiety Disorders</vt:lpstr>
      <vt:lpstr>Practicing Gratitude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</dc:title>
  <dc:creator>Human Kinetics</dc:creator>
  <cp:lastModifiedBy>Melissa Feld</cp:lastModifiedBy>
  <cp:revision>4260</cp:revision>
  <dcterms:created xsi:type="dcterms:W3CDTF">2020-04-29T19:38:00Z</dcterms:created>
  <dcterms:modified xsi:type="dcterms:W3CDTF">2023-01-04T16:21:04Z</dcterms:modified>
</cp:coreProperties>
</file>