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427" r:id="rId2"/>
    <p:sldId id="337" r:id="rId3"/>
    <p:sldId id="334" r:id="rId4"/>
    <p:sldId id="422" r:id="rId5"/>
    <p:sldId id="438" r:id="rId6"/>
    <p:sldId id="444" r:id="rId7"/>
    <p:sldId id="450" r:id="rId8"/>
    <p:sldId id="441" r:id="rId9"/>
    <p:sldId id="451" r:id="rId10"/>
    <p:sldId id="4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8BFF7998-973C-1DC0-4A13-EA5BCE5C1F64}"/>
    <pc:docChg chg="delSld modSld">
      <pc:chgData name="jbarrya10@yahoo.com" userId="S::urn:spo:guest#jbarrya10@yahoo.com::" providerId="AD" clId="Web-{8BFF7998-973C-1DC0-4A13-EA5BCE5C1F64}" dt="2022-06-13T15:19:47.838" v="645" actId="20577"/>
      <pc:docMkLst>
        <pc:docMk/>
      </pc:docMkLst>
      <pc:sldChg chg="modSp">
        <pc:chgData name="jbarrya10@yahoo.com" userId="S::urn:spo:guest#jbarrya10@yahoo.com::" providerId="AD" clId="Web-{8BFF7998-973C-1DC0-4A13-EA5BCE5C1F64}" dt="2022-06-13T15:00:26.372" v="169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8BFF7998-973C-1DC0-4A13-EA5BCE5C1F64}" dt="2022-06-13T14:54:40.160" v="58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8BFF7998-973C-1DC0-4A13-EA5BCE5C1F64}" dt="2022-06-13T15:00:26.372" v="169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8BFF7998-973C-1DC0-4A13-EA5BCE5C1F64}" dt="2022-06-13T15:03:09.204" v="204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8BFF7998-973C-1DC0-4A13-EA5BCE5C1F64}" dt="2022-06-13T15:00:48.388" v="171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8BFF7998-973C-1DC0-4A13-EA5BCE5C1F64}" dt="2022-06-13T15:03:09.204" v="204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8BFF7998-973C-1DC0-4A13-EA5BCE5C1F64}" dt="2022-06-13T15:12:02.545" v="423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8BFF7998-973C-1DC0-4A13-EA5BCE5C1F64}" dt="2022-06-13T15:09:50.120" v="368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8BFF7998-973C-1DC0-4A13-EA5BCE5C1F64}" dt="2022-06-13T15:12:02.545" v="423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del">
        <pc:chgData name="jbarrya10@yahoo.com" userId="S::urn:spo:guest#jbarrya10@yahoo.com::" providerId="AD" clId="Web-{8BFF7998-973C-1DC0-4A13-EA5BCE5C1F64}" dt="2022-06-13T15:17:04.944" v="552"/>
        <pc:sldMkLst>
          <pc:docMk/>
          <pc:sldMk cId="384954857" sldId="442"/>
        </pc:sldMkLst>
      </pc:sldChg>
      <pc:sldChg chg="modSp">
        <pc:chgData name="jbarrya10@yahoo.com" userId="S::urn:spo:guest#jbarrya10@yahoo.com::" providerId="AD" clId="Web-{8BFF7998-973C-1DC0-4A13-EA5BCE5C1F64}" dt="2022-06-13T15:05:02.066" v="243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8BFF7998-973C-1DC0-4A13-EA5BCE5C1F64}" dt="2022-06-13T15:03:59.299" v="214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8BFF7998-973C-1DC0-4A13-EA5BCE5C1F64}" dt="2022-06-13T15:05:02.066" v="243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del">
        <pc:chgData name="jbarrya10@yahoo.com" userId="S::urn:spo:guest#jbarrya10@yahoo.com::" providerId="AD" clId="Web-{8BFF7998-973C-1DC0-4A13-EA5BCE5C1F64}" dt="2022-06-13T15:17:07.225" v="553"/>
        <pc:sldMkLst>
          <pc:docMk/>
          <pc:sldMk cId="943690603" sldId="447"/>
        </pc:sldMkLst>
      </pc:sldChg>
      <pc:sldChg chg="modSp">
        <pc:chgData name="jbarrya10@yahoo.com" userId="S::urn:spo:guest#jbarrya10@yahoo.com::" providerId="AD" clId="Web-{8BFF7998-973C-1DC0-4A13-EA5BCE5C1F64}" dt="2022-06-13T15:19:47.838" v="645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8BFF7998-973C-1DC0-4A13-EA5BCE5C1F64}" dt="2022-06-13T15:19:47.838" v="645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8BFF7998-973C-1DC0-4A13-EA5BCE5C1F64}" dt="2022-06-13T15:09:37.933" v="363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8BFF7998-973C-1DC0-4A13-EA5BCE5C1F64}" dt="2022-06-13T15:06:32.725" v="257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8BFF7998-973C-1DC0-4A13-EA5BCE5C1F64}" dt="2022-06-13T15:09:37.933" v="363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">
        <pc:chgData name="jbarrya10@yahoo.com" userId="S::urn:spo:guest#jbarrya10@yahoo.com::" providerId="AD" clId="Web-{8BFF7998-973C-1DC0-4A13-EA5BCE5C1F64}" dt="2022-06-13T15:16:51.740" v="551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8BFF7998-973C-1DC0-4A13-EA5BCE5C1F64}" dt="2022-06-13T15:12:24.577" v="428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8BFF7998-973C-1DC0-4A13-EA5BCE5C1F64}" dt="2022-06-13T15:16:51.740" v="551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del">
        <pc:chgData name="jbarrya10@yahoo.com" userId="S::urn:spo:guest#jbarrya10@yahoo.com::" providerId="AD" clId="Web-{8BFF7998-973C-1DC0-4A13-EA5BCE5C1F64}" dt="2022-06-13T15:17:08.459" v="554"/>
        <pc:sldMkLst>
          <pc:docMk/>
          <pc:sldMk cId="955078769" sldId="452"/>
        </pc:sldMkLst>
      </pc:sldChg>
    </pc:docChg>
  </pc:docChgLst>
  <pc:docChgLst>
    <pc:chgData name="jbarrya10@yahoo.com" userId="S::urn:spo:guest#jbarrya10@yahoo.com::" providerId="AD" clId="Web-{20A4CD02-EB88-7A24-E5E8-AE527A282612}"/>
    <pc:docChg chg="addSld modSld">
      <pc:chgData name="jbarrya10@yahoo.com" userId="S::urn:spo:guest#jbarrya10@yahoo.com::" providerId="AD" clId="Web-{20A4CD02-EB88-7A24-E5E8-AE527A282612}" dt="2022-06-12T21:18:14.952" v="112" actId="20577"/>
      <pc:docMkLst>
        <pc:docMk/>
      </pc:docMkLst>
      <pc:sldChg chg="modSp">
        <pc:chgData name="jbarrya10@yahoo.com" userId="S::urn:spo:guest#jbarrya10@yahoo.com::" providerId="AD" clId="Web-{20A4CD02-EB88-7A24-E5E8-AE527A282612}" dt="2022-06-12T21:16:21.277" v="65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20A4CD02-EB88-7A24-E5E8-AE527A282612}" dt="2022-06-12T21:16:21.277" v="65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20A4CD02-EB88-7A24-E5E8-AE527A282612}" dt="2022-06-12T21:17:39.732" v="107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20A4CD02-EB88-7A24-E5E8-AE527A282612}" dt="2022-06-12T21:17:39.732" v="107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20A4CD02-EB88-7A24-E5E8-AE527A282612}" dt="2022-06-12T21:14:35.943" v="10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20A4CD02-EB88-7A24-E5E8-AE527A282612}" dt="2022-06-12T21:14:28.146" v="8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20A4CD02-EB88-7A24-E5E8-AE527A282612}" dt="2022-06-12T21:14:35.943" v="10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 new">
        <pc:chgData name="jbarrya10@yahoo.com" userId="S::urn:spo:guest#jbarrya10@yahoo.com::" providerId="AD" clId="Web-{20A4CD02-EB88-7A24-E5E8-AE527A282612}" dt="2022-06-12T21:18:14.952" v="112" actId="20577"/>
        <pc:sldMkLst>
          <pc:docMk/>
          <pc:sldMk cId="1055519390" sldId="453"/>
        </pc:sldMkLst>
        <pc:spChg chg="mod">
          <ac:chgData name="jbarrya10@yahoo.com" userId="S::urn:spo:guest#jbarrya10@yahoo.com::" providerId="AD" clId="Web-{20A4CD02-EB88-7A24-E5E8-AE527A282612}" dt="2022-06-12T21:18:14.952" v="112" actId="20577"/>
          <ac:spMkLst>
            <pc:docMk/>
            <pc:sldMk cId="1055519390" sldId="453"/>
            <ac:spMk id="2" creationId="{788A44A0-9595-D3F7-7953-34D78AE5EB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8.3 Common symptoms of anxiety disorders.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7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Anxiety and Anxiety 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8, Lesson 2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Look over the strategies in the Practicing Gratitude section and think about other ways you can practice gratitude.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Identify two options that might work for you.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Try out each strategy for at least one week. Then reflect on how well they worked.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does it feel like to be anxious?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Identify a time when you were feeling anxiety and try to describe what it felt like and what you noticed about how you felt.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and contrast anxiety and anxiety disorders?</a:t>
            </a:r>
          </a:p>
          <a:p>
            <a:r>
              <a:rPr lang="en-US" dirty="0">
                <a:cs typeface="Arial"/>
              </a:rPr>
              <a:t>Identify five symptoms of anxiety disorder?</a:t>
            </a:r>
          </a:p>
          <a:p>
            <a:r>
              <a:rPr lang="en-US" dirty="0">
                <a:cs typeface="Arial"/>
              </a:rPr>
              <a:t>Explain three common influences on teen anxiety?</a:t>
            </a:r>
          </a:p>
          <a:p>
            <a:r>
              <a:rPr lang="en-US" dirty="0">
                <a:cs typeface="Arial"/>
              </a:rPr>
              <a:t>Describe the value of gratitude and explain two ways to practice it?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Anxiety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Anxiety</a:t>
            </a:r>
            <a:r>
              <a:rPr lang="en-US" dirty="0">
                <a:cs typeface="Arial"/>
              </a:rPr>
              <a:t> is an emotion that includes tension, worried thoughts, and physical change like increased blood pressure.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People with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anxiety disorders</a:t>
            </a:r>
            <a:r>
              <a:rPr lang="en-US" dirty="0">
                <a:solidFill>
                  <a:srgbClr val="404000"/>
                </a:solidFill>
                <a:cs typeface="Arial"/>
              </a:rPr>
              <a:t> frequently have intense, excessive, and persistent worry and fear about everyday situations.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These feelings of anxiety and panic interfere with daily activities like going to school or hanging out with friends.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Anxiety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General anxiety disorder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Panic attacks or panic disorder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Social anxiety disorder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Simple phobia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Separation anxiety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Selective mutism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Symptoms</a:t>
            </a:r>
            <a:br>
              <a:rPr lang="en-US" dirty="0"/>
            </a:br>
            <a:r>
              <a:rPr lang="en-US" dirty="0"/>
              <a:t>of Anxiety Disorders</a:t>
            </a:r>
          </a:p>
        </p:txBody>
      </p:sp>
      <p:pic>
        <p:nvPicPr>
          <p:cNvPr id="5" name="Content Placeholder 4" descr="Having a sense of impending doom; wanting to avoid things that cause the anxiety; having trouble sleeping; stomach problems; trembling; hyperventilation, trouble concentrating; increased heart rate">
            <a:extLst>
              <a:ext uri="{FF2B5EF4-FFF2-40B4-BE49-F238E27FC236}">
                <a16:creationId xmlns:a16="http://schemas.microsoft.com/office/drawing/2014/main" id="{F29C6BD2-65D7-CF44-0422-D8F0738A8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23872" y="2413286"/>
            <a:ext cx="5096256" cy="3176016"/>
          </a:xfrm>
        </p:spPr>
      </p:pic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Influences on Anxiety Disorders in Teens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Several social influences have contributed to the rise of anxiety-related disorders in teens.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High expectations and the pressure to succeed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 threat and violence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 media and its potential judgment and criticism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Getting Help</a:t>
            </a:r>
            <a:br>
              <a:rPr lang="en-US" dirty="0"/>
            </a:br>
            <a:r>
              <a:rPr lang="en-US" dirty="0"/>
              <a:t>for Anxiety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Mental disorders, such as anxiety, can be hard to manage. 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Common techniques for managing anxiety-related disorders include</a:t>
            </a:r>
            <a:endParaRPr lang="en-US" dirty="0">
              <a:cs typeface="Arial"/>
            </a:endParaRP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therapy,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medication,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support groups, and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self-care.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Practicing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Gratitude</a:t>
            </a:r>
            <a:r>
              <a:rPr lang="en-US" dirty="0">
                <a:cs typeface="Arial"/>
              </a:rPr>
              <a:t> refers to being appreciative for the large and small things you have and experience in life.</a:t>
            </a:r>
          </a:p>
          <a:p>
            <a:r>
              <a:rPr lang="en-US" dirty="0">
                <a:cs typeface="Arial"/>
              </a:rPr>
              <a:t>Strategies for practicing gratitude include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daily three,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counting your blessings,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gratitude alphabet,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journal.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351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Office Theme</vt:lpstr>
      <vt:lpstr>Anxiety and Anxiety Disorders</vt:lpstr>
      <vt:lpstr>Write About It</vt:lpstr>
      <vt:lpstr>Can you . . .  </vt:lpstr>
      <vt:lpstr>Anxiety Disorders</vt:lpstr>
      <vt:lpstr>Common Anxiety Disorders</vt:lpstr>
      <vt:lpstr>Common Symptoms of Anxiety Disorders</vt:lpstr>
      <vt:lpstr>Influences on Anxiety Disorders in Teens</vt:lpstr>
      <vt:lpstr>Getting Help for Anxiety Disorders</vt:lpstr>
      <vt:lpstr>Practicing Gratitude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Human Kinetics</dc:creator>
  <cp:lastModifiedBy>Melissa Feld</cp:lastModifiedBy>
  <cp:revision>4260</cp:revision>
  <dcterms:created xsi:type="dcterms:W3CDTF">2020-04-29T19:38:00Z</dcterms:created>
  <dcterms:modified xsi:type="dcterms:W3CDTF">2023-01-04T16:21:04Z</dcterms:modified>
</cp:coreProperties>
</file>