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427" r:id="rId2"/>
    <p:sldId id="337" r:id="rId3"/>
    <p:sldId id="334" r:id="rId4"/>
    <p:sldId id="422" r:id="rId5"/>
    <p:sldId id="455" r:id="rId6"/>
    <p:sldId id="441" r:id="rId7"/>
    <p:sldId id="451" r:id="rId8"/>
    <p:sldId id="452" r:id="rId9"/>
    <p:sldId id="456" r:id="rId10"/>
    <p:sldId id="453" r:id="rId11"/>
    <p:sldId id="44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2C02AB52-250F-807D-96EF-C225054F5B94}"/>
    <pc:docChg chg="addSld delSld modSld">
      <pc:chgData name="jbarrya10@yahoo.com" userId="S::urn:spo:guest#jbarrya10@yahoo.com::" providerId="AD" clId="Web-{2C02AB52-250F-807D-96EF-C225054F5B94}" dt="2022-06-14T01:47:51.294" v="1080" actId="20577"/>
      <pc:docMkLst>
        <pc:docMk/>
      </pc:docMkLst>
      <pc:sldChg chg="modSp del">
        <pc:chgData name="jbarrya10@yahoo.com" userId="S::urn:spo:guest#jbarrya10@yahoo.com::" providerId="AD" clId="Web-{2C02AB52-250F-807D-96EF-C225054F5B94}" dt="2022-06-14T01:19:12.742" v="17"/>
        <pc:sldMkLst>
          <pc:docMk/>
          <pc:sldMk cId="2386399171" sldId="438"/>
        </pc:sldMkLst>
        <pc:spChg chg="mod">
          <ac:chgData name="jbarrya10@yahoo.com" userId="S::urn:spo:guest#jbarrya10@yahoo.com::" providerId="AD" clId="Web-{2C02AB52-250F-807D-96EF-C225054F5B94}" dt="2022-06-14T01:19:08.133" v="16" actId="20577"/>
          <ac:spMkLst>
            <pc:docMk/>
            <pc:sldMk cId="2386399171" sldId="438"/>
            <ac:spMk id="2" creationId="{3C3C1F3D-55AD-7EE6-A3F1-0F2F9BE078E4}"/>
          </ac:spMkLst>
        </pc:spChg>
      </pc:sldChg>
      <pc:sldChg chg="modSp">
        <pc:chgData name="jbarrya10@yahoo.com" userId="S::urn:spo:guest#jbarrya10@yahoo.com::" providerId="AD" clId="Web-{2C02AB52-250F-807D-96EF-C225054F5B94}" dt="2022-06-14T01:26:03.176" v="287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2C02AB52-250F-807D-96EF-C225054F5B94}" dt="2022-06-14T01:22:52.452" v="123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2C02AB52-250F-807D-96EF-C225054F5B94}" dt="2022-06-14T01:26:03.176" v="287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2C02AB52-250F-807D-96EF-C225054F5B94}" dt="2022-06-14T01:47:51.294" v="1080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2C02AB52-250F-807D-96EF-C225054F5B94}" dt="2022-06-14T01:47:51.294" v="1080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2C02AB52-250F-807D-96EF-C225054F5B94}" dt="2022-06-14T01:31:17.467" v="468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2C02AB52-250F-807D-96EF-C225054F5B94}" dt="2022-06-14T01:26:43.271" v="295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2C02AB52-250F-807D-96EF-C225054F5B94}" dt="2022-06-14T01:31:17.467" v="468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modSp">
        <pc:chgData name="jbarrya10@yahoo.com" userId="S::urn:spo:guest#jbarrya10@yahoo.com::" providerId="AD" clId="Web-{2C02AB52-250F-807D-96EF-C225054F5B94}" dt="2022-06-14T01:34:37.223" v="642" actId="20577"/>
        <pc:sldMkLst>
          <pc:docMk/>
          <pc:sldMk cId="3643781911" sldId="452"/>
        </pc:sldMkLst>
        <pc:spChg chg="mod">
          <ac:chgData name="jbarrya10@yahoo.com" userId="S::urn:spo:guest#jbarrya10@yahoo.com::" providerId="AD" clId="Web-{2C02AB52-250F-807D-96EF-C225054F5B94}" dt="2022-06-14T01:32:12.234" v="481" actId="20577"/>
          <ac:spMkLst>
            <pc:docMk/>
            <pc:sldMk cId="3643781911" sldId="452"/>
            <ac:spMk id="2" creationId="{F0152952-2322-4347-7274-84BA159A9FAB}"/>
          </ac:spMkLst>
        </pc:spChg>
        <pc:spChg chg="mod">
          <ac:chgData name="jbarrya10@yahoo.com" userId="S::urn:spo:guest#jbarrya10@yahoo.com::" providerId="AD" clId="Web-{2C02AB52-250F-807D-96EF-C225054F5B94}" dt="2022-06-14T01:34:37.223" v="642" actId="20577"/>
          <ac:spMkLst>
            <pc:docMk/>
            <pc:sldMk cId="3643781911" sldId="452"/>
            <ac:spMk id="3" creationId="{ED4CB001-0E0E-FBDE-FECF-7FB88CF60A5A}"/>
          </ac:spMkLst>
        </pc:spChg>
      </pc:sldChg>
      <pc:sldChg chg="modSp">
        <pc:chgData name="jbarrya10@yahoo.com" userId="S::urn:spo:guest#jbarrya10@yahoo.com::" providerId="AD" clId="Web-{2C02AB52-250F-807D-96EF-C225054F5B94}" dt="2022-06-14T01:37:55.885" v="758" actId="20577"/>
        <pc:sldMkLst>
          <pc:docMk/>
          <pc:sldMk cId="3507376646" sldId="453"/>
        </pc:sldMkLst>
        <pc:spChg chg="mod">
          <ac:chgData name="jbarrya10@yahoo.com" userId="S::urn:spo:guest#jbarrya10@yahoo.com::" providerId="AD" clId="Web-{2C02AB52-250F-807D-96EF-C225054F5B94}" dt="2022-06-14T01:35:47.819" v="648" actId="20577"/>
          <ac:spMkLst>
            <pc:docMk/>
            <pc:sldMk cId="3507376646" sldId="453"/>
            <ac:spMk id="2" creationId="{BA0D3E01-1F3D-9AFD-ECE9-87BB5584C353}"/>
          </ac:spMkLst>
        </pc:spChg>
        <pc:spChg chg="mod">
          <ac:chgData name="jbarrya10@yahoo.com" userId="S::urn:spo:guest#jbarrya10@yahoo.com::" providerId="AD" clId="Web-{2C02AB52-250F-807D-96EF-C225054F5B94}" dt="2022-06-14T01:37:55.885" v="758" actId="20577"/>
          <ac:spMkLst>
            <pc:docMk/>
            <pc:sldMk cId="3507376646" sldId="453"/>
            <ac:spMk id="3" creationId="{024FD601-5D7E-D905-F784-E260378D7090}"/>
          </ac:spMkLst>
        </pc:spChg>
      </pc:sldChg>
      <pc:sldChg chg="del">
        <pc:chgData name="jbarrya10@yahoo.com" userId="S::urn:spo:guest#jbarrya10@yahoo.com::" providerId="AD" clId="Web-{2C02AB52-250F-807D-96EF-C225054F5B94}" dt="2022-06-14T01:44:38.194" v="947"/>
        <pc:sldMkLst>
          <pc:docMk/>
          <pc:sldMk cId="97874871" sldId="454"/>
        </pc:sldMkLst>
      </pc:sldChg>
      <pc:sldChg chg="modSp new">
        <pc:chgData name="jbarrya10@yahoo.com" userId="S::urn:spo:guest#jbarrya10@yahoo.com::" providerId="AD" clId="Web-{2C02AB52-250F-807D-96EF-C225054F5B94}" dt="2022-06-14T01:21:37.778" v="112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2C02AB52-250F-807D-96EF-C225054F5B94}" dt="2022-06-14T01:19:38.462" v="31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2C02AB52-250F-807D-96EF-C225054F5B94}" dt="2022-06-14T01:21:37.778" v="112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modSp new">
        <pc:chgData name="jbarrya10@yahoo.com" userId="S::urn:spo:guest#jbarrya10@yahoo.com::" providerId="AD" clId="Web-{2C02AB52-250F-807D-96EF-C225054F5B94}" dt="2022-06-14T01:44:14.959" v="946" actId="20577"/>
        <pc:sldMkLst>
          <pc:docMk/>
          <pc:sldMk cId="694984526" sldId="456"/>
        </pc:sldMkLst>
        <pc:spChg chg="mod">
          <ac:chgData name="jbarrya10@yahoo.com" userId="S::urn:spo:guest#jbarrya10@yahoo.com::" providerId="AD" clId="Web-{2C02AB52-250F-807D-96EF-C225054F5B94}" dt="2022-06-14T01:40:32.734" v="779" actId="20577"/>
          <ac:spMkLst>
            <pc:docMk/>
            <pc:sldMk cId="694984526" sldId="456"/>
            <ac:spMk id="2" creationId="{50AF19BE-40E6-E788-09EA-E2094EA73BAA}"/>
          </ac:spMkLst>
        </pc:spChg>
        <pc:spChg chg="mod">
          <ac:chgData name="jbarrya10@yahoo.com" userId="S::urn:spo:guest#jbarrya10@yahoo.com::" providerId="AD" clId="Web-{2C02AB52-250F-807D-96EF-C225054F5B94}" dt="2022-06-14T01:44:14.959" v="946" actId="20577"/>
          <ac:spMkLst>
            <pc:docMk/>
            <pc:sldMk cId="694984526" sldId="456"/>
            <ac:spMk id="3" creationId="{2C4DA71F-E83B-7A1E-5D8F-5099A10EEEF5}"/>
          </ac:spMkLst>
        </pc:spChg>
      </pc:sldChg>
    </pc:docChg>
  </pc:docChgLst>
  <pc:docChgLst>
    <pc:chgData name="jbarrya10@yahoo.com" userId="S::urn:spo:guest#jbarrya10@yahoo.com::" providerId="AD" clId="Web-{BDFEB156-CF34-4DB6-1E13-3FDC6E1C8FEC}"/>
    <pc:docChg chg="modSld">
      <pc:chgData name="jbarrya10@yahoo.com" userId="S::urn:spo:guest#jbarrya10@yahoo.com::" providerId="AD" clId="Web-{BDFEB156-CF34-4DB6-1E13-3FDC6E1C8FEC}" dt="2022-06-13T16:15:10.808" v="40" actId="20577"/>
      <pc:docMkLst>
        <pc:docMk/>
      </pc:docMkLst>
      <pc:sldChg chg="modSp">
        <pc:chgData name="jbarrya10@yahoo.com" userId="S::urn:spo:guest#jbarrya10@yahoo.com::" providerId="AD" clId="Web-{BDFEB156-CF34-4DB6-1E13-3FDC6E1C8FEC}" dt="2022-06-13T16:15:10.808" v="40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BDFEB156-CF34-4DB6-1E13-3FDC6E1C8FEC}" dt="2022-06-13T16:15:10.808" v="40" actId="20577"/>
          <ac:spMkLst>
            <pc:docMk/>
            <pc:sldMk cId="3396428876" sldId="422"/>
            <ac:spMk id="3" creationId="{ECAF5348-20B4-742B-5C59-91A25F1BF44B}"/>
          </ac:spMkLst>
        </pc:spChg>
      </pc:sldChg>
    </pc:docChg>
  </pc:docChgLst>
  <pc:docChgLst>
    <pc:chgData name="jbarrya10@yahoo.com" userId="S::urn:spo:guest#jbarrya10@yahoo.com::" providerId="AD" clId="Web-{B4EC7EE8-7A71-0FF2-32F8-F22D9B26320F}"/>
    <pc:docChg chg="modSld">
      <pc:chgData name="jbarrya10@yahoo.com" userId="S::urn:spo:guest#jbarrya10@yahoo.com::" providerId="AD" clId="Web-{B4EC7EE8-7A71-0FF2-32F8-F22D9B26320F}" dt="2022-06-13T16:12:50.755" v="221" actId="20577"/>
      <pc:docMkLst>
        <pc:docMk/>
      </pc:docMkLst>
      <pc:sldChg chg="modSp">
        <pc:chgData name="jbarrya10@yahoo.com" userId="S::urn:spo:guest#jbarrya10@yahoo.com::" providerId="AD" clId="Web-{B4EC7EE8-7A71-0FF2-32F8-F22D9B26320F}" dt="2022-06-13T16:04:07.289" v="8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B4EC7EE8-7A71-0FF2-32F8-F22D9B26320F}" dt="2022-06-13T16:04:07.289" v="8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B4EC7EE8-7A71-0FF2-32F8-F22D9B26320F}" dt="2022-06-13T16:12:50.755" v="221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B4EC7EE8-7A71-0FF2-32F8-F22D9B26320F}" dt="2022-06-13T16:05:13.838" v="99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B4EC7EE8-7A71-0FF2-32F8-F22D9B26320F}" dt="2022-06-13T16:12:50.755" v="221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B4EC7EE8-7A71-0FF2-32F8-F22D9B26320F}" dt="2022-06-13T16:01:49.208" v="8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B4EC7EE8-7A71-0FF2-32F8-F22D9B26320F}" dt="2022-06-13T16:01:45.426" v="7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B4EC7EE8-7A71-0FF2-32F8-F22D9B26320F}" dt="2022-06-13T16:01:49.208" v="8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Self-Harm</a:t>
            </a:r>
            <a:br>
              <a:rPr lang="en-US" dirty="0"/>
            </a:br>
            <a:r>
              <a:rPr lang="en-US" dirty="0"/>
              <a:t>and Suicide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8, Lesson 4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3E01-1F3D-9AFD-ECE9-87BB5584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Reaching Out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D601-5D7E-D905-F784-E260378D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If you have any of the warning signs or suspect that a friend is suicidal, act right away.</a:t>
            </a:r>
          </a:p>
          <a:p>
            <a:r>
              <a:rPr lang="en-US" dirty="0">
                <a:cs typeface="Arial"/>
              </a:rPr>
              <a:t>Call or text 9-8-8 for 24-hour help.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You can also chat at 988lifeline.org.</a:t>
            </a:r>
          </a:p>
        </p:txBody>
      </p:sp>
    </p:spTree>
    <p:extLst>
      <p:ext uri="{BB962C8B-B14F-4D97-AF65-F5344CB8AC3E}">
        <p14:creationId xmlns:p14="http://schemas.microsoft.com/office/powerpoint/2010/main" val="350737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Think about how you would respond if you found out that someone is self-harming or might be suicidal.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By practicing your communication now, you will be better able to support someone in the future.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Remember to use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messages when talking to a person about a potentially sensitive topic.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was the last time you felt really sad?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 panose="020B0604020202020204"/>
              </a:rPr>
              <a:t>How long did your sadness last, and what impacts did it have on your daily activities and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Describe what is meant by the term </a:t>
            </a:r>
            <a:r>
              <a:rPr lang="en-US" i="1" dirty="0">
                <a:cs typeface="Arial"/>
              </a:rPr>
              <a:t>trigger</a:t>
            </a:r>
            <a:r>
              <a:rPr lang="en-US" dirty="0">
                <a:cs typeface="Arial"/>
              </a:rPr>
              <a:t> in the context of mental health?</a:t>
            </a:r>
          </a:p>
          <a:p>
            <a:r>
              <a:rPr lang="en-US" dirty="0">
                <a:cs typeface="Arial"/>
              </a:rPr>
              <a:t>Explain how self-harm is related to emotional health?</a:t>
            </a:r>
          </a:p>
          <a:p>
            <a:r>
              <a:rPr lang="en-US" dirty="0">
                <a:cs typeface="Arial"/>
              </a:rPr>
              <a:t>Describe the warning signs of suicide?</a:t>
            </a:r>
          </a:p>
          <a:p>
            <a:r>
              <a:rPr lang="en-US" dirty="0">
                <a:cs typeface="Arial"/>
              </a:rPr>
              <a:t>Describe three suicide prevention strategies?</a:t>
            </a:r>
          </a:p>
          <a:p>
            <a:r>
              <a:rPr lang="en-US" dirty="0">
                <a:cs typeface="Arial"/>
              </a:rPr>
              <a:t>Identify resources for suicide prevention?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</a:t>
            </a:r>
            <a:br>
              <a:rPr lang="en-US" dirty="0"/>
            </a:br>
            <a:r>
              <a:rPr lang="en-US" dirty="0"/>
              <a:t>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Self-harm</a:t>
            </a:r>
            <a:r>
              <a:rPr lang="en-US" dirty="0">
                <a:cs typeface="Arial"/>
              </a:rPr>
              <a:t> or self-injury means hurting yourself on purpose.</a:t>
            </a:r>
          </a:p>
          <a:p>
            <a:r>
              <a:rPr lang="en-US" dirty="0">
                <a:cs typeface="Arial"/>
              </a:rPr>
              <a:t>Self-harm is a sign of emotional distress.</a:t>
            </a:r>
          </a:p>
          <a:p>
            <a:r>
              <a:rPr lang="en-US" dirty="0">
                <a:cs typeface="Arial"/>
              </a:rPr>
              <a:t>People who self-harm often do so to distract themselves from overwhelming emotions they can’t cope with.</a:t>
            </a:r>
          </a:p>
          <a:p>
            <a:r>
              <a:rPr lang="en-US" dirty="0">
                <a:cs typeface="Arial"/>
              </a:rPr>
              <a:t>Self-harm is often misunderstood as attention-seeking behavior.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That Contribute to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67AD-1CC0-39F7-A93E-E900526D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Pressures at school or work</a:t>
            </a:r>
          </a:p>
          <a:p>
            <a:r>
              <a:rPr lang="en-US" dirty="0">
                <a:cs typeface="Arial"/>
              </a:rPr>
              <a:t>Bullying</a:t>
            </a:r>
          </a:p>
          <a:p>
            <a:r>
              <a:rPr lang="en-US" dirty="0">
                <a:cs typeface="Arial"/>
              </a:rPr>
              <a:t>Sexual, physical, or emotional abuse</a:t>
            </a:r>
          </a:p>
          <a:p>
            <a:r>
              <a:rPr lang="en-US" dirty="0">
                <a:cs typeface="Arial"/>
              </a:rPr>
              <a:t>Grieving</a:t>
            </a:r>
          </a:p>
          <a:p>
            <a:r>
              <a:rPr lang="en-US" dirty="0">
                <a:cs typeface="Arial"/>
              </a:rPr>
              <a:t>Breakdown of a relationship</a:t>
            </a:r>
          </a:p>
          <a:p>
            <a:r>
              <a:rPr lang="en-US" dirty="0">
                <a:cs typeface="Arial"/>
              </a:rPr>
              <a:t>An illness or health problem</a:t>
            </a:r>
          </a:p>
          <a:p>
            <a:r>
              <a:rPr lang="en-US" dirty="0">
                <a:cs typeface="Arial"/>
              </a:rPr>
              <a:t>Low self-esteem</a:t>
            </a:r>
          </a:p>
        </p:txBody>
      </p:sp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Supporting Others </a:t>
            </a:r>
            <a:br>
              <a:rPr lang="en-US" dirty="0"/>
            </a:br>
            <a:r>
              <a:rPr lang="en-US" dirty="0"/>
              <a:t>Who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solidFill>
                  <a:srgbClr val="404000"/>
                </a:solidFill>
                <a:cs typeface="Arial"/>
              </a:rPr>
              <a:t>Use the following suggestions if you discover a friend is self-harming: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Try to be empathetic and non-judgmental.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Let the person know you’re there for support.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Remember, they are in control of their decisions.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Offer to go with them if they want to tell a parent.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Offer to help them find a mental health professional.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Focus on their positive qualities.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Be honest and share your own fears or anxieties about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Suicide and Suicide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Suicide</a:t>
            </a:r>
            <a:r>
              <a:rPr lang="en-US" dirty="0">
                <a:cs typeface="Arial"/>
              </a:rPr>
              <a:t> is when people direct violence at themselves with the intent to end their lives and they die because of their actions.</a:t>
            </a:r>
          </a:p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suicide attempt</a:t>
            </a:r>
            <a:r>
              <a:rPr lang="en-US" dirty="0">
                <a:cs typeface="Arial"/>
              </a:rPr>
              <a:t> is when people harm themselves to end their lives, but they do not die because of their actions.</a:t>
            </a:r>
          </a:p>
          <a:p>
            <a:r>
              <a:rPr lang="en-US" dirty="0">
                <a:cs typeface="Arial"/>
              </a:rPr>
              <a:t>Suicide is a public health problem and a leading cause of death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Warning Signs</a:t>
            </a:r>
            <a:br>
              <a:rPr lang="en-US" dirty="0"/>
            </a:br>
            <a:r>
              <a:rPr lang="en-US" dirty="0"/>
              <a:t>of Suicide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Talking about committing suicide</a:t>
            </a:r>
          </a:p>
          <a:p>
            <a:r>
              <a:rPr lang="en-US" dirty="0">
                <a:cs typeface="Arial"/>
              </a:rPr>
              <a:t>Writing poems or stories about suicide</a:t>
            </a:r>
          </a:p>
          <a:p>
            <a:r>
              <a:rPr lang="en-US" dirty="0">
                <a:cs typeface="Arial"/>
              </a:rPr>
              <a:t>Giving away valued possessions</a:t>
            </a:r>
          </a:p>
          <a:p>
            <a:r>
              <a:rPr lang="en-US" dirty="0">
                <a:cs typeface="Arial"/>
              </a:rPr>
              <a:t>Engaging in reckless or dangerous behavior</a:t>
            </a:r>
          </a:p>
          <a:p>
            <a:r>
              <a:rPr lang="en-US" dirty="0">
                <a:cs typeface="Arial"/>
              </a:rPr>
              <a:t>Making death seem glamorous or romantic</a:t>
            </a:r>
          </a:p>
          <a:p>
            <a:r>
              <a:rPr lang="en-US" dirty="0">
                <a:cs typeface="Arial"/>
              </a:rPr>
              <a:t>Saying goodbye to friends and family (in person, in notes, or on social media)</a:t>
            </a:r>
          </a:p>
          <a:p>
            <a:r>
              <a:rPr lang="en-US" dirty="0">
                <a:cs typeface="Arial"/>
              </a:rPr>
              <a:t>Making social media notes that reference death or the end</a:t>
            </a:r>
          </a:p>
        </p:txBody>
      </p:sp>
    </p:spTree>
    <p:extLst>
      <p:ext uri="{BB962C8B-B14F-4D97-AF65-F5344CB8AC3E}">
        <p14:creationId xmlns:p14="http://schemas.microsoft.com/office/powerpoint/2010/main" val="364378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19BE-40E6-E788-09EA-E2094EA7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Suicide Prevention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DA71F-E83B-7A1E-5D8F-5099A10E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Strengthening economic supports through policies and practices (like access to low-income housing)</a:t>
            </a:r>
          </a:p>
          <a:p>
            <a:r>
              <a:rPr lang="en-US" dirty="0">
                <a:cs typeface="Arial"/>
              </a:rPr>
              <a:t>Providing reliable and affordable access to mental health care</a:t>
            </a:r>
          </a:p>
          <a:p>
            <a:r>
              <a:rPr lang="en-US" dirty="0">
                <a:cs typeface="Arial"/>
              </a:rPr>
              <a:t>Providing protective environments that reduce access to factors like firearms and alcohol</a:t>
            </a:r>
          </a:p>
          <a:p>
            <a:r>
              <a:rPr lang="en-US" dirty="0">
                <a:cs typeface="Arial"/>
              </a:rPr>
              <a:t>Educating people to recognize warning signs of suicide</a:t>
            </a:r>
          </a:p>
        </p:txBody>
      </p:sp>
    </p:spTree>
    <p:extLst>
      <p:ext uri="{BB962C8B-B14F-4D97-AF65-F5344CB8AC3E}">
        <p14:creationId xmlns:p14="http://schemas.microsoft.com/office/powerpoint/2010/main" val="69498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526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Arial,Sans-Serif</vt:lpstr>
      <vt:lpstr>Calibri</vt:lpstr>
      <vt:lpstr>Office Theme</vt:lpstr>
      <vt:lpstr>Self-Harm and Suicide</vt:lpstr>
      <vt:lpstr>Write About It</vt:lpstr>
      <vt:lpstr>Can you . . .  </vt:lpstr>
      <vt:lpstr>Understanding  Self-Harm</vt:lpstr>
      <vt:lpstr>Factors That Contribute to Self-Harm</vt:lpstr>
      <vt:lpstr>Supporting Others  Who Self-Harm</vt:lpstr>
      <vt:lpstr>Suicide and Suicide Prevention</vt:lpstr>
      <vt:lpstr>Warning Signs of Suicide</vt:lpstr>
      <vt:lpstr>Suicide Prevention Strategies</vt:lpstr>
      <vt:lpstr>Reaching Out for Help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Human Kinetics</dc:creator>
  <cp:lastModifiedBy>Melissa Feld</cp:lastModifiedBy>
  <cp:revision>4687</cp:revision>
  <dcterms:created xsi:type="dcterms:W3CDTF">2020-04-29T19:38:00Z</dcterms:created>
  <dcterms:modified xsi:type="dcterms:W3CDTF">2023-01-04T16:21:19Z</dcterms:modified>
</cp:coreProperties>
</file>