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427" r:id="rId2"/>
    <p:sldId id="337" r:id="rId3"/>
    <p:sldId id="334" r:id="rId4"/>
    <p:sldId id="422" r:id="rId5"/>
    <p:sldId id="450" r:id="rId6"/>
    <p:sldId id="459" r:id="rId7"/>
    <p:sldId id="455" r:id="rId8"/>
    <p:sldId id="441" r:id="rId9"/>
    <p:sldId id="451" r:id="rId10"/>
    <p:sldId id="44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CBF94A2-7413-A632-A72C-1BADE9614147}" v="937" dt="2022-06-21T14:53:20.438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EA6C5D4-5BD1-B5DF-1702-4E1112E0128E}" v="735" dt="2022-06-21T15:22:57.401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70A63E9-C2F5-0670-EE5E-343F33C29C2A}" v="563" dt="2022-06-21T04:35:43.333"/>
    <p1510:client id="{C9A933A4-CBC3-0A0D-74CB-9F5A9CCC6017}" v="732" dt="2022-06-08T19:54:19.960"/>
    <p1510:client id="{CA96A71A-69CB-6336-0686-3BE60A05B6A5}" v="223" dt="2022-05-23T15:37:51.610"/>
    <p1510:client id="{D1DC2290-C7C2-4371-1B40-978CE97EFBEE}" v="120" dt="2022-06-21T17:49:52.188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6EA6C5D4-5BD1-B5DF-1702-4E1112E0128E}"/>
    <pc:docChg chg="addSld delSld modSld">
      <pc:chgData name="jbarrya10@yahoo.com" userId="S::urn:spo:guest#jbarrya10@yahoo.com::" providerId="AD" clId="Web-{6EA6C5D4-5BD1-B5DF-1702-4E1112E0128E}" dt="2022-06-21T15:22:57.401" v="727"/>
      <pc:docMkLst>
        <pc:docMk/>
      </pc:docMkLst>
      <pc:sldChg chg="modSp">
        <pc:chgData name="jbarrya10@yahoo.com" userId="S::urn:spo:guest#jbarrya10@yahoo.com::" providerId="AD" clId="Web-{6EA6C5D4-5BD1-B5DF-1702-4E1112E0128E}" dt="2022-06-21T14:59:00.736" v="12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6EA6C5D4-5BD1-B5DF-1702-4E1112E0128E}" dt="2022-06-21T14:59:00.736" v="12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6EA6C5D4-5BD1-B5DF-1702-4E1112E0128E}" dt="2022-06-21T15:00:30.911" v="213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6EA6C5D4-5BD1-B5DF-1702-4E1112E0128E}" dt="2022-06-21T15:00:30.911" v="213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6EA6C5D4-5BD1-B5DF-1702-4E1112E0128E}" dt="2022-06-21T15:07:43.600" v="357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6EA6C5D4-5BD1-B5DF-1702-4E1112E0128E}" dt="2022-06-21T15:00:59.334" v="222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6EA6C5D4-5BD1-B5DF-1702-4E1112E0128E}" dt="2022-06-21T15:07:43.600" v="357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6EA6C5D4-5BD1-B5DF-1702-4E1112E0128E}" dt="2022-06-21T14:56:29.933" v="6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6EA6C5D4-5BD1-B5DF-1702-4E1112E0128E}" dt="2022-06-21T14:56:29.933" v="6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6EA6C5D4-5BD1-B5DF-1702-4E1112E0128E}" dt="2022-06-21T14:56:18.136" v="0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">
        <pc:chgData name="jbarrya10@yahoo.com" userId="S::urn:spo:guest#jbarrya10@yahoo.com::" providerId="AD" clId="Web-{6EA6C5D4-5BD1-B5DF-1702-4E1112E0128E}" dt="2022-06-21T15:19:49.706" v="594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6EA6C5D4-5BD1-B5DF-1702-4E1112E0128E}" dt="2022-06-21T15:17:54.514" v="516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6EA6C5D4-5BD1-B5DF-1702-4E1112E0128E}" dt="2022-06-21T15:19:49.706" v="594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6EA6C5D4-5BD1-B5DF-1702-4E1112E0128E}" dt="2022-06-21T15:09:11.963" v="387" actId="20577"/>
        <pc:sldMkLst>
          <pc:docMk/>
          <pc:sldMk cId="703233105" sldId="450"/>
        </pc:sldMkLst>
        <pc:spChg chg="mod">
          <ac:chgData name="jbarrya10@yahoo.com" userId="S::urn:spo:guest#jbarrya10@yahoo.com::" providerId="AD" clId="Web-{6EA6C5D4-5BD1-B5DF-1702-4E1112E0128E}" dt="2022-06-21T15:08:10.007" v="367" actId="20577"/>
          <ac:spMkLst>
            <pc:docMk/>
            <pc:sldMk cId="703233105" sldId="450"/>
            <ac:spMk id="2" creationId="{15FF42B9-69CE-6F3B-548E-80AB2113B2FF}"/>
          </ac:spMkLst>
        </pc:spChg>
        <pc:spChg chg="mod">
          <ac:chgData name="jbarrya10@yahoo.com" userId="S::urn:spo:guest#jbarrya10@yahoo.com::" providerId="AD" clId="Web-{6EA6C5D4-5BD1-B5DF-1702-4E1112E0128E}" dt="2022-06-21T15:09:11.963" v="387" actId="20577"/>
          <ac:spMkLst>
            <pc:docMk/>
            <pc:sldMk cId="703233105" sldId="450"/>
            <ac:spMk id="3" creationId="{C3111424-32D0-B137-8BCC-CC63A719F43D}"/>
          </ac:spMkLst>
        </pc:spChg>
      </pc:sldChg>
      <pc:sldChg chg="modSp">
        <pc:chgData name="jbarrya10@yahoo.com" userId="S::urn:spo:guest#jbarrya10@yahoo.com::" providerId="AD" clId="Web-{6EA6C5D4-5BD1-B5DF-1702-4E1112E0128E}" dt="2022-06-21T15:22:37.041" v="722" actId="20577"/>
        <pc:sldMkLst>
          <pc:docMk/>
          <pc:sldMk cId="3757761400" sldId="451"/>
        </pc:sldMkLst>
        <pc:spChg chg="mod">
          <ac:chgData name="jbarrya10@yahoo.com" userId="S::urn:spo:guest#jbarrya10@yahoo.com::" providerId="AD" clId="Web-{6EA6C5D4-5BD1-B5DF-1702-4E1112E0128E}" dt="2022-06-21T15:20:22.614" v="616" actId="20577"/>
          <ac:spMkLst>
            <pc:docMk/>
            <pc:sldMk cId="3757761400" sldId="451"/>
            <ac:spMk id="2" creationId="{9BFEB68A-B222-5F3F-B7F4-830A1FF266BD}"/>
          </ac:spMkLst>
        </pc:spChg>
        <pc:spChg chg="mod">
          <ac:chgData name="jbarrya10@yahoo.com" userId="S::urn:spo:guest#jbarrya10@yahoo.com::" providerId="AD" clId="Web-{6EA6C5D4-5BD1-B5DF-1702-4E1112E0128E}" dt="2022-06-21T15:22:37.041" v="722" actId="20577"/>
          <ac:spMkLst>
            <pc:docMk/>
            <pc:sldMk cId="3757761400" sldId="451"/>
            <ac:spMk id="3" creationId="{C1F687EA-D6F3-0CE8-D8FB-8D79BD04DF12}"/>
          </ac:spMkLst>
        </pc:spChg>
      </pc:sldChg>
      <pc:sldChg chg="del">
        <pc:chgData name="jbarrya10@yahoo.com" userId="S::urn:spo:guest#jbarrya10@yahoo.com::" providerId="AD" clId="Web-{6EA6C5D4-5BD1-B5DF-1702-4E1112E0128E}" dt="2022-06-21T15:22:48.995" v="723"/>
        <pc:sldMkLst>
          <pc:docMk/>
          <pc:sldMk cId="3643781911" sldId="452"/>
        </pc:sldMkLst>
      </pc:sldChg>
      <pc:sldChg chg="del">
        <pc:chgData name="jbarrya10@yahoo.com" userId="S::urn:spo:guest#jbarrya10@yahoo.com::" providerId="AD" clId="Web-{6EA6C5D4-5BD1-B5DF-1702-4E1112E0128E}" dt="2022-06-21T15:22:53.463" v="726"/>
        <pc:sldMkLst>
          <pc:docMk/>
          <pc:sldMk cId="3507376646" sldId="453"/>
        </pc:sldMkLst>
      </pc:sldChg>
      <pc:sldChg chg="modSp">
        <pc:chgData name="jbarrya10@yahoo.com" userId="S::urn:spo:guest#jbarrya10@yahoo.com::" providerId="AD" clId="Web-{6EA6C5D4-5BD1-B5DF-1702-4E1112E0128E}" dt="2022-06-21T15:16:39.074" v="502" actId="20577"/>
        <pc:sldMkLst>
          <pc:docMk/>
          <pc:sldMk cId="3883434291" sldId="455"/>
        </pc:sldMkLst>
        <pc:spChg chg="mod">
          <ac:chgData name="jbarrya10@yahoo.com" userId="S::urn:spo:guest#jbarrya10@yahoo.com::" providerId="AD" clId="Web-{6EA6C5D4-5BD1-B5DF-1702-4E1112E0128E}" dt="2022-06-21T15:16:39.074" v="502" actId="20577"/>
          <ac:spMkLst>
            <pc:docMk/>
            <pc:sldMk cId="3883434291" sldId="455"/>
            <ac:spMk id="2" creationId="{5CDA5856-ED43-DE60-B4AF-97B13B1F5A7E}"/>
          </ac:spMkLst>
        </pc:spChg>
        <pc:spChg chg="mod">
          <ac:chgData name="jbarrya10@yahoo.com" userId="S::urn:spo:guest#jbarrya10@yahoo.com::" providerId="AD" clId="Web-{6EA6C5D4-5BD1-B5DF-1702-4E1112E0128E}" dt="2022-06-21T15:16:22.011" v="500" actId="20577"/>
          <ac:spMkLst>
            <pc:docMk/>
            <pc:sldMk cId="3883434291" sldId="455"/>
            <ac:spMk id="3" creationId="{665D67AD-1CC0-39F7-A93E-E900526D3D29}"/>
          </ac:spMkLst>
        </pc:spChg>
      </pc:sldChg>
      <pc:sldChg chg="del">
        <pc:chgData name="jbarrya10@yahoo.com" userId="S::urn:spo:guest#jbarrya10@yahoo.com::" providerId="AD" clId="Web-{6EA6C5D4-5BD1-B5DF-1702-4E1112E0128E}" dt="2022-06-21T15:22:49.682" v="724"/>
        <pc:sldMkLst>
          <pc:docMk/>
          <pc:sldMk cId="1653737207" sldId="456"/>
        </pc:sldMkLst>
      </pc:sldChg>
      <pc:sldChg chg="del">
        <pc:chgData name="jbarrya10@yahoo.com" userId="S::urn:spo:guest#jbarrya10@yahoo.com::" providerId="AD" clId="Web-{6EA6C5D4-5BD1-B5DF-1702-4E1112E0128E}" dt="2022-06-21T15:22:52.479" v="725"/>
        <pc:sldMkLst>
          <pc:docMk/>
          <pc:sldMk cId="326405429" sldId="457"/>
        </pc:sldMkLst>
      </pc:sldChg>
      <pc:sldChg chg="del">
        <pc:chgData name="jbarrya10@yahoo.com" userId="S::urn:spo:guest#jbarrya10@yahoo.com::" providerId="AD" clId="Web-{6EA6C5D4-5BD1-B5DF-1702-4E1112E0128E}" dt="2022-06-21T15:22:57.401" v="727"/>
        <pc:sldMkLst>
          <pc:docMk/>
          <pc:sldMk cId="1082683003" sldId="458"/>
        </pc:sldMkLst>
      </pc:sldChg>
      <pc:sldChg chg="modSp new">
        <pc:chgData name="jbarrya10@yahoo.com" userId="S::urn:spo:guest#jbarrya10@yahoo.com::" providerId="AD" clId="Web-{6EA6C5D4-5BD1-B5DF-1702-4E1112E0128E}" dt="2022-06-21T15:15:15.086" v="476" actId="20577"/>
        <pc:sldMkLst>
          <pc:docMk/>
          <pc:sldMk cId="854081750" sldId="459"/>
        </pc:sldMkLst>
        <pc:spChg chg="mod">
          <ac:chgData name="jbarrya10@yahoo.com" userId="S::urn:spo:guest#jbarrya10@yahoo.com::" providerId="AD" clId="Web-{6EA6C5D4-5BD1-B5DF-1702-4E1112E0128E}" dt="2022-06-21T15:11:54.235" v="398" actId="20577"/>
          <ac:spMkLst>
            <pc:docMk/>
            <pc:sldMk cId="854081750" sldId="459"/>
            <ac:spMk id="2" creationId="{51615FFD-0FCF-CB78-87D4-3969A44D47EB}"/>
          </ac:spMkLst>
        </pc:spChg>
        <pc:spChg chg="mod">
          <ac:chgData name="jbarrya10@yahoo.com" userId="S::urn:spo:guest#jbarrya10@yahoo.com::" providerId="AD" clId="Web-{6EA6C5D4-5BD1-B5DF-1702-4E1112E0128E}" dt="2022-06-21T15:15:15.086" v="476" actId="20577"/>
          <ac:spMkLst>
            <pc:docMk/>
            <pc:sldMk cId="854081750" sldId="459"/>
            <ac:spMk id="3" creationId="{C61BF903-C2AA-4670-00C7-F4E8C030B978}"/>
          </ac:spMkLst>
        </pc:spChg>
      </pc:sldChg>
    </pc:docChg>
  </pc:docChgLst>
  <pc:docChgLst>
    <pc:chgData name="jbarrya10@yahoo.com" userId="S::urn:spo:guest#jbarrya10@yahoo.com::" providerId="AD" clId="Web-{D1DC2290-C7C2-4371-1B40-978CE97EFBEE}"/>
    <pc:docChg chg="modSld">
      <pc:chgData name="jbarrya10@yahoo.com" userId="S::urn:spo:guest#jbarrya10@yahoo.com::" providerId="AD" clId="Web-{D1DC2290-C7C2-4371-1B40-978CE97EFBEE}" dt="2022-06-21T17:49:52.188" v="119" actId="20577"/>
      <pc:docMkLst>
        <pc:docMk/>
      </pc:docMkLst>
      <pc:sldChg chg="modSp">
        <pc:chgData name="jbarrya10@yahoo.com" userId="S::urn:spo:guest#jbarrya10@yahoo.com::" providerId="AD" clId="Web-{D1DC2290-C7C2-4371-1B40-978CE97EFBEE}" dt="2022-06-21T17:45:37.149" v="31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D1DC2290-C7C2-4371-1B40-978CE97EFBEE}" dt="2022-06-21T17:45:37.149" v="31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D1DC2290-C7C2-4371-1B40-978CE97EFBEE}" dt="2022-06-21T17:49:52.188" v="119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D1DC2290-C7C2-4371-1B40-978CE97EFBEE}" dt="2022-06-21T17:49:52.188" v="119" actId="20577"/>
          <ac:spMkLst>
            <pc:docMk/>
            <pc:sldMk cId="1919546778" sldId="449"/>
            <ac:spMk id="3" creationId="{B1D98006-55C1-7F11-D491-6113D420FA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Figure 9.4 The four types of friendships.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683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9.5 The four qualities close friends should have.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1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Friendships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9, Lesson 3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Read the scenario about Aliya and </a:t>
            </a:r>
            <a:r>
              <a:rPr lang="en-US" dirty="0" err="1">
                <a:solidFill>
                  <a:schemeClr val="tx1"/>
                </a:solidFill>
                <a:ea typeface="+mn-lt"/>
                <a:cs typeface="+mn-lt"/>
              </a:rPr>
              <a:t>Rahmi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. What do you think Aliya should do?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Answer the following questions: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ea typeface="+mn-lt"/>
                <a:cs typeface="+mn-lt"/>
              </a:rPr>
              <a:t>What is the problem with this relationship?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What are Aliya’s options?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What are the consequences of each option Aliya has?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What decision do you think Aliya should make?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High school is a time when your friends may be changing depending on the classes you are in and the activities you are involved in.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Think about what qualities you want in a friend and write those down.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Do your current friends have the qualities you want them to?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Differentiate your friends into the four types of friends discussed in the lesson?</a:t>
            </a:r>
          </a:p>
          <a:p>
            <a:r>
              <a:rPr lang="en-US" dirty="0">
                <a:cs typeface="Arial"/>
              </a:rPr>
              <a:t>Explain the four qualities a close friend needs to have?</a:t>
            </a:r>
          </a:p>
          <a:p>
            <a:r>
              <a:rPr lang="en-US" dirty="0">
                <a:cs typeface="Arial"/>
              </a:rPr>
              <a:t>Analyze how social media, jealousy, and drama can cause problems in a friendship?</a:t>
            </a:r>
          </a:p>
          <a:p>
            <a:r>
              <a:rPr lang="en-US" dirty="0">
                <a:cs typeface="Arial"/>
              </a:rPr>
              <a:t>Create a plan to work on a quality you need to improve on to be a better friend?</a:t>
            </a:r>
          </a:p>
          <a:p>
            <a:r>
              <a:rPr lang="en-US" dirty="0">
                <a:cs typeface="Arial"/>
              </a:rPr>
              <a:t>Use healthy ways to express love in a friendship?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Friendships</a:t>
            </a:r>
            <a:br>
              <a:rPr lang="en-US" dirty="0"/>
            </a:b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 relationship with friends becomes very important during adolescence.</a:t>
            </a:r>
            <a:endParaRPr lang="en-US" dirty="0"/>
          </a:p>
          <a:p>
            <a:r>
              <a:rPr lang="en-US" dirty="0">
                <a:cs typeface="Arial"/>
              </a:rPr>
              <a:t>Teens</a:t>
            </a:r>
            <a:r>
              <a:rPr lang="en-US" dirty="0">
                <a:solidFill>
                  <a:srgbClr val="404000"/>
                </a:solidFill>
                <a:cs typeface="Arial"/>
              </a:rPr>
              <a:t> become more independent from their family and make decisions on their own.</a:t>
            </a:r>
          </a:p>
          <a:p>
            <a:r>
              <a:rPr lang="en-US" dirty="0">
                <a:cs typeface="Arial"/>
              </a:rPr>
              <a:t>Friendships provide a type of support and help you feel like you belong and are part of something special.</a:t>
            </a:r>
          </a:p>
          <a:p>
            <a:r>
              <a:rPr lang="en-US" dirty="0">
                <a:cs typeface="Arial"/>
              </a:rPr>
              <a:t>An </a:t>
            </a:r>
            <a:r>
              <a:rPr lang="en-US" b="1" dirty="0">
                <a:cs typeface="Arial"/>
              </a:rPr>
              <a:t>emotional connection</a:t>
            </a:r>
            <a:r>
              <a:rPr lang="en-US" dirty="0">
                <a:cs typeface="Arial"/>
              </a:rPr>
              <a:t> means you trust, respect, and share anything with the friend.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Friendships</a:t>
            </a:r>
            <a:br>
              <a:rPr lang="en-US" dirty="0"/>
            </a:br>
            <a:r>
              <a:rPr lang="en-US" sz="2400" i="1" dirty="0"/>
              <a:t>(2 of 2)</a:t>
            </a:r>
          </a:p>
        </p:txBody>
      </p:sp>
      <p:pic>
        <p:nvPicPr>
          <p:cNvPr id="5" name="Content Placeholder 4" descr="Acquaintances, casual friends, close friends, virtual friends">
            <a:extLst>
              <a:ext uri="{FF2B5EF4-FFF2-40B4-BE49-F238E27FC236}">
                <a16:creationId xmlns:a16="http://schemas.microsoft.com/office/drawing/2014/main" id="{68FE3412-5CB9-04D4-F9DF-90F2BF3139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39536" y="1690689"/>
            <a:ext cx="3464927" cy="3646893"/>
          </a:xfrm>
        </p:spPr>
      </p:pic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15FFD-0FCF-CB78-87D4-3969A44D4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It Takes</a:t>
            </a:r>
            <a:br>
              <a:rPr lang="en-US" dirty="0"/>
            </a:br>
            <a:r>
              <a:rPr lang="en-US" dirty="0"/>
              <a:t>to Be a Close Friend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BF903-C2AA-4670-00C7-F4E8C030B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Close friends make time for each other and spend time together.</a:t>
            </a:r>
          </a:p>
          <a:p>
            <a:r>
              <a:rPr lang="en-US" dirty="0">
                <a:cs typeface="Arial"/>
              </a:rPr>
              <a:t>Close friends are there for each other through good and bad times no matter what.</a:t>
            </a:r>
          </a:p>
          <a:p>
            <a:r>
              <a:rPr lang="en-US" dirty="0">
                <a:cs typeface="Arial"/>
              </a:rPr>
              <a:t>Close friends put in the effort to keep the friendship strong.</a:t>
            </a:r>
          </a:p>
        </p:txBody>
      </p:sp>
    </p:spTree>
    <p:extLst>
      <p:ext uri="{BB962C8B-B14F-4D97-AF65-F5344CB8AC3E}">
        <p14:creationId xmlns:p14="http://schemas.microsoft.com/office/powerpoint/2010/main" val="85408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856-ED43-DE60-B4AF-97B13B1F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Four Qualities</a:t>
            </a:r>
            <a:br>
              <a:rPr lang="en-US" dirty="0"/>
            </a:br>
            <a:r>
              <a:rPr lang="en-US" dirty="0"/>
              <a:t>of Close Friends</a:t>
            </a:r>
          </a:p>
        </p:txBody>
      </p:sp>
      <p:pic>
        <p:nvPicPr>
          <p:cNvPr id="5" name="Content Placeholder 4" descr="They are loyal, honest, communicate well, and apologize when they need to">
            <a:extLst>
              <a:ext uri="{FF2B5EF4-FFF2-40B4-BE49-F238E27FC236}">
                <a16:creationId xmlns:a16="http://schemas.microsoft.com/office/drawing/2014/main" id="{FDCC8E61-615D-0AE4-1347-BFAEFF0B7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44842" y="1825625"/>
            <a:ext cx="2654316" cy="4351338"/>
          </a:xfrm>
        </p:spPr>
      </p:pic>
    </p:spTree>
    <p:extLst>
      <p:ext uri="{BB962C8B-B14F-4D97-AF65-F5344CB8AC3E}">
        <p14:creationId xmlns:p14="http://schemas.microsoft.com/office/powerpoint/2010/main" val="388343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When Friendships Have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Problems in a friendship don’t mean the friendship is at risk of ending. It means you have things to work on.</a:t>
            </a:r>
          </a:p>
          <a:p>
            <a:r>
              <a:rPr lang="en-US" dirty="0">
                <a:cs typeface="Arial"/>
              </a:rPr>
              <a:t>Three factors can cause problems in a friendship: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Social media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Jealousy, or a perceived threat from a third person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Drama, or gossiping and spreading rumors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Healthy Ways to Express Love in a Friendship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Love in a friendship means friends really care about each other.</a:t>
            </a:r>
          </a:p>
          <a:p>
            <a:r>
              <a:rPr lang="en-US" dirty="0">
                <a:cs typeface="Arial"/>
              </a:rPr>
              <a:t>Simple ways to show love to a friend include: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being there for them when they need you,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telling them what they mean to you,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showing social media love by posting memories and pictures,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being a loyal and caring friend.</a:t>
            </a: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476</Words>
  <Application>Microsoft Office PowerPoint</Application>
  <PresentationFormat>On-screen Show (4:3)</PresentationFormat>
  <Paragraphs>49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Arial,Sans-Serif</vt:lpstr>
      <vt:lpstr>Calibri</vt:lpstr>
      <vt:lpstr>Helvetica</vt:lpstr>
      <vt:lpstr>Office Theme</vt:lpstr>
      <vt:lpstr>Friendships</vt:lpstr>
      <vt:lpstr>Write About It</vt:lpstr>
      <vt:lpstr>Can you . . .  </vt:lpstr>
      <vt:lpstr>Types of Friendships (1 of 2)</vt:lpstr>
      <vt:lpstr>Types of Friendships (2 of 2)</vt:lpstr>
      <vt:lpstr>What It Takes to Be a Close Friend</vt:lpstr>
      <vt:lpstr>The Four Qualities of Close Friends</vt:lpstr>
      <vt:lpstr>When Friendships Have Problems</vt:lpstr>
      <vt:lpstr>Healthy Ways to Express Love in a Friendship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and Social Health</dc:title>
  <dc:creator>Human Kinetics</dc:creator>
  <cp:lastModifiedBy>Melissa Feld</cp:lastModifiedBy>
  <cp:revision>5165</cp:revision>
  <dcterms:created xsi:type="dcterms:W3CDTF">2020-04-29T19:38:00Z</dcterms:created>
  <dcterms:modified xsi:type="dcterms:W3CDTF">2023-01-06T18:21:29Z</dcterms:modified>
</cp:coreProperties>
</file>