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427" r:id="rId2"/>
    <p:sldId id="337" r:id="rId3"/>
    <p:sldId id="334" r:id="rId4"/>
    <p:sldId id="422" r:id="rId5"/>
    <p:sldId id="466" r:id="rId6"/>
    <p:sldId id="460" r:id="rId7"/>
    <p:sldId id="471" r:id="rId8"/>
    <p:sldId id="472" r:id="rId9"/>
    <p:sldId id="461" r:id="rId10"/>
    <p:sldId id="462" r:id="rId11"/>
    <p:sldId id="452" r:id="rId12"/>
    <p:sldId id="463" r:id="rId13"/>
    <p:sldId id="467" r:id="rId14"/>
    <p:sldId id="468" r:id="rId15"/>
    <p:sldId id="469" r:id="rId16"/>
    <p:sldId id="470" r:id="rId17"/>
    <p:sldId id="44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996537B-60FB-E22E-31B8-B601792592A3}" v="917" dt="2022-05-24T19:16:09.094"/>
    <p1510:client id="{1CB15461-3281-2FC1-906F-7A0798DFFA0E}" v="6" dt="2022-05-24T21:13:25.061"/>
    <p1510:client id="{1F0622F9-6923-A7B9-1E1C-961E0CC0D98B}" v="13" dt="2022-06-01T20:02:33.377"/>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B22E58-4774-91C4-5259-F25492FA8F76}" v="607" dt="2022-06-07T19:50:55.917"/>
    <p1510:client id="{413F1D55-41DC-9EBC-9069-1AE4E4F8F348}" v="412" dt="2022-06-14T20:57:51.970"/>
    <p1510:client id="{480BD34F-3108-8211-D85E-5B3FC0561883}" v="27" dt="2022-06-12T21:13:29.557"/>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61B6E78-3B36-FB72-E91D-FFC90CBA863C}" v="314" dt="2022-06-04T18:58:31.282"/>
    <p1510:client id="{587EBA0A-19C0-CF3A-5B74-93DBE206831B}" v="1" dt="2022-05-20T20:17:15.799"/>
    <p1510:client id="{5BAE47F4-DE35-BAFD-7091-E8786169DD9A}" v="143" dt="2022-06-14T21:03:53.404"/>
    <p1510:client id="{5CD9C1E4-D166-5D0B-91A2-CE47BC677AF0}" v="158" dt="2022-06-10T23:17:16.979"/>
    <p1510:client id="{63571A3C-0DE9-5037-C07E-BC098AC19328}" v="155" dt="2022-06-12T15:41:58.959"/>
    <p1510:client id="{639DE897-18E3-51E3-490C-AE62CAE20C1C}" v="2296" dt="2022-06-06T21:55:10.312"/>
    <p1510:client id="{64E14184-308F-D640-CF7C-782AF05F44C0}" v="158" dt="2022-06-10T19:48:26.194"/>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880E599A-DAEA-DECC-D6A0-409F1DA32E63}" v="16" dt="2022-06-08T21:12:55.932"/>
    <p1510:client id="{8BFF7998-973C-1DC0-4A13-EA5BCE5C1F64}" v="655" dt="2022-06-13T15:19:50.119"/>
    <p1510:client id="{907EF992-BEC6-DB62-995A-4783911D4510}" v="1224" dt="2022-05-25T15:40:41.259"/>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C203AD4-FA46-1915-D8AF-542A7EA5F6CA}" v="466" dt="2022-06-09T22:33:12.872"/>
    <p1510:client id="{BDFEB156-CF34-4DB6-1E13-3FDC6E1C8FEC}" v="41" dt="2022-06-13T16:15:10.808"/>
    <p1510:client id="{C1B36582-FC03-7058-4FE4-B69F32D7DDB3}" v="570" dt="2022-06-02T19:16:49.625"/>
    <p1510:client id="{C9A933A4-CBC3-0A0D-74CB-9F5A9CCC6017}" v="732" dt="2022-06-08T19:54:19.960"/>
    <p1510:client id="{CA96A71A-69CB-6336-0686-3BE60A05B6A5}" v="223" dt="2022-05-23T15:37:51.610"/>
    <p1510:client id="{D2FE3DF2-0C7A-03D1-5174-961B00B9C3EE}" v="1" dt="2022-05-27T18:43:37.812"/>
    <p1510:client id="{D586C812-8584-D28B-FCAA-3A8F8585EB51}" v="314" dt="2022-06-06T22:09:09.306"/>
    <p1510:client id="{D6D5CB01-8F91-FFD0-05DD-6A4E125F1F85}" v="52" dt="2022-05-25T14:40:37.359"/>
    <p1510:client id="{E2049F35-D263-689D-73F5-6E217EB7E4F8}" v="145" dt="2022-06-14T15:37:59.262"/>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95" d="100"/>
          <a:sy n="95" d="100"/>
        </p:scale>
        <p:origin x="158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6D9964F0-A4A9-EAD3-1137-6C5F4F1CF757}"/>
    <pc:docChg chg="addSld modSld">
      <pc:chgData name="jbarrya10@yahoo.com" userId="S::urn:spo:guest#jbarrya10@yahoo.com::" providerId="AD" clId="Web-{6D9964F0-A4A9-EAD3-1137-6C5F4F1CF757}" dt="2022-06-15T14:41:01.366" v="1906" actId="20577"/>
      <pc:docMkLst>
        <pc:docMk/>
      </pc:docMkLst>
      <pc:sldChg chg="modSp">
        <pc:chgData name="jbarrya10@yahoo.com" userId="S::urn:spo:guest#jbarrya10@yahoo.com::" providerId="AD" clId="Web-{6D9964F0-A4A9-EAD3-1137-6C5F4F1CF757}" dt="2022-06-15T13:41:55.534" v="193" actId="20577"/>
        <pc:sldMkLst>
          <pc:docMk/>
          <pc:sldMk cId="168072434" sldId="334"/>
        </pc:sldMkLst>
        <pc:spChg chg="mod">
          <ac:chgData name="jbarrya10@yahoo.com" userId="S::urn:spo:guest#jbarrya10@yahoo.com::" providerId="AD" clId="Web-{6D9964F0-A4A9-EAD3-1137-6C5F4F1CF757}" dt="2022-06-15T13:41:55.534" v="193" actId="20577"/>
          <ac:spMkLst>
            <pc:docMk/>
            <pc:sldMk cId="168072434" sldId="334"/>
            <ac:spMk id="3" creationId="{0146B1E4-F71B-9966-0D75-82BEDFFB6556}"/>
          </ac:spMkLst>
        </pc:spChg>
      </pc:sldChg>
      <pc:sldChg chg="modSp">
        <pc:chgData name="jbarrya10@yahoo.com" userId="S::urn:spo:guest#jbarrya10@yahoo.com::" providerId="AD" clId="Web-{6D9964F0-A4A9-EAD3-1137-6C5F4F1CF757}" dt="2022-06-15T13:39:06.257" v="71" actId="20577"/>
        <pc:sldMkLst>
          <pc:docMk/>
          <pc:sldMk cId="3426044915" sldId="337"/>
        </pc:sldMkLst>
        <pc:spChg chg="mod">
          <ac:chgData name="jbarrya10@yahoo.com" userId="S::urn:spo:guest#jbarrya10@yahoo.com::" providerId="AD" clId="Web-{6D9964F0-A4A9-EAD3-1137-6C5F4F1CF757}" dt="2022-06-15T13:39:06.257" v="71" actId="20577"/>
          <ac:spMkLst>
            <pc:docMk/>
            <pc:sldMk cId="3426044915" sldId="337"/>
            <ac:spMk id="3" creationId="{CF960B38-CE66-89E9-091C-BB3EF290D0B9}"/>
          </ac:spMkLst>
        </pc:spChg>
      </pc:sldChg>
      <pc:sldChg chg="modSp">
        <pc:chgData name="jbarrya10@yahoo.com" userId="S::urn:spo:guest#jbarrya10@yahoo.com::" providerId="AD" clId="Web-{6D9964F0-A4A9-EAD3-1137-6C5F4F1CF757}" dt="2022-06-15T13:46:51.491" v="296" actId="20577"/>
        <pc:sldMkLst>
          <pc:docMk/>
          <pc:sldMk cId="3396428876" sldId="422"/>
        </pc:sldMkLst>
        <pc:spChg chg="mod">
          <ac:chgData name="jbarrya10@yahoo.com" userId="S::urn:spo:guest#jbarrya10@yahoo.com::" providerId="AD" clId="Web-{6D9964F0-A4A9-EAD3-1137-6C5F4F1CF757}" dt="2022-06-15T13:43:13.055" v="198" actId="20577"/>
          <ac:spMkLst>
            <pc:docMk/>
            <pc:sldMk cId="3396428876" sldId="422"/>
            <ac:spMk id="2" creationId="{6FC765DF-384F-1128-72A0-CE3FA3B9F3A5}"/>
          </ac:spMkLst>
        </pc:spChg>
        <pc:spChg chg="mod">
          <ac:chgData name="jbarrya10@yahoo.com" userId="S::urn:spo:guest#jbarrya10@yahoo.com::" providerId="AD" clId="Web-{6D9964F0-A4A9-EAD3-1137-6C5F4F1CF757}" dt="2022-06-15T13:46:51.491" v="296" actId="20577"/>
          <ac:spMkLst>
            <pc:docMk/>
            <pc:sldMk cId="3396428876" sldId="422"/>
            <ac:spMk id="3" creationId="{ECAF5348-20B4-742B-5C59-91A25F1BF44B}"/>
          </ac:spMkLst>
        </pc:spChg>
      </pc:sldChg>
      <pc:sldChg chg="modSp">
        <pc:chgData name="jbarrya10@yahoo.com" userId="S::urn:spo:guest#jbarrya10@yahoo.com::" providerId="AD" clId="Web-{6D9964F0-A4A9-EAD3-1137-6C5F4F1CF757}" dt="2022-06-15T13:35:45.259" v="16" actId="20577"/>
        <pc:sldMkLst>
          <pc:docMk/>
          <pc:sldMk cId="2472024604" sldId="427"/>
        </pc:sldMkLst>
        <pc:spChg chg="mod">
          <ac:chgData name="jbarrya10@yahoo.com" userId="S::urn:spo:guest#jbarrya10@yahoo.com::" providerId="AD" clId="Web-{6D9964F0-A4A9-EAD3-1137-6C5F4F1CF757}" dt="2022-06-15T13:35:40.587" v="15" actId="20577"/>
          <ac:spMkLst>
            <pc:docMk/>
            <pc:sldMk cId="2472024604" sldId="427"/>
            <ac:spMk id="2" creationId="{7FD547FC-7781-C32B-0A5A-977B091E9ED0}"/>
          </ac:spMkLst>
        </pc:spChg>
        <pc:spChg chg="mod">
          <ac:chgData name="jbarrya10@yahoo.com" userId="S::urn:spo:guest#jbarrya10@yahoo.com::" providerId="AD" clId="Web-{6D9964F0-A4A9-EAD3-1137-6C5F4F1CF757}" dt="2022-06-15T13:35:45.259" v="16" actId="20577"/>
          <ac:spMkLst>
            <pc:docMk/>
            <pc:sldMk cId="2472024604" sldId="427"/>
            <ac:spMk id="3" creationId="{9098E11F-DE22-6B22-CD68-8F62A4333D22}"/>
          </ac:spMkLst>
        </pc:spChg>
      </pc:sldChg>
      <pc:sldChg chg="modSp">
        <pc:chgData name="jbarrya10@yahoo.com" userId="S::urn:spo:guest#jbarrya10@yahoo.com::" providerId="AD" clId="Web-{6D9964F0-A4A9-EAD3-1137-6C5F4F1CF757}" dt="2022-06-15T14:41:01.366" v="1906" actId="20577"/>
        <pc:sldMkLst>
          <pc:docMk/>
          <pc:sldMk cId="1919546778" sldId="449"/>
        </pc:sldMkLst>
        <pc:spChg chg="mod">
          <ac:chgData name="jbarrya10@yahoo.com" userId="S::urn:spo:guest#jbarrya10@yahoo.com::" providerId="AD" clId="Web-{6D9964F0-A4A9-EAD3-1137-6C5F4F1CF757}" dt="2022-06-15T14:41:01.366" v="1906" actId="20577"/>
          <ac:spMkLst>
            <pc:docMk/>
            <pc:sldMk cId="1919546778" sldId="449"/>
            <ac:spMk id="3" creationId="{B1D98006-55C1-7F11-D491-6113D420FA14}"/>
          </ac:spMkLst>
        </pc:spChg>
      </pc:sldChg>
      <pc:sldChg chg="modSp">
        <pc:chgData name="jbarrya10@yahoo.com" userId="S::urn:spo:guest#jbarrya10@yahoo.com::" providerId="AD" clId="Web-{6D9964F0-A4A9-EAD3-1137-6C5F4F1CF757}" dt="2022-06-15T13:57:43.175" v="558" actId="20577"/>
        <pc:sldMkLst>
          <pc:docMk/>
          <pc:sldMk cId="3757761400" sldId="451"/>
        </pc:sldMkLst>
        <pc:spChg chg="mod">
          <ac:chgData name="jbarrya10@yahoo.com" userId="S::urn:spo:guest#jbarrya10@yahoo.com::" providerId="AD" clId="Web-{6D9964F0-A4A9-EAD3-1137-6C5F4F1CF757}" dt="2022-06-15T13:56:50.765" v="552" actId="20577"/>
          <ac:spMkLst>
            <pc:docMk/>
            <pc:sldMk cId="3757761400" sldId="451"/>
            <ac:spMk id="2" creationId="{9BFEB68A-B222-5F3F-B7F4-830A1FF266BD}"/>
          </ac:spMkLst>
        </pc:spChg>
        <pc:spChg chg="mod">
          <ac:chgData name="jbarrya10@yahoo.com" userId="S::urn:spo:guest#jbarrya10@yahoo.com::" providerId="AD" clId="Web-{6D9964F0-A4A9-EAD3-1137-6C5F4F1CF757}" dt="2022-06-15T13:57:43.175" v="558" actId="20577"/>
          <ac:spMkLst>
            <pc:docMk/>
            <pc:sldMk cId="3757761400" sldId="451"/>
            <ac:spMk id="3" creationId="{C1F687EA-D6F3-0CE8-D8FB-8D79BD04DF12}"/>
          </ac:spMkLst>
        </pc:spChg>
      </pc:sldChg>
      <pc:sldChg chg="modSp">
        <pc:chgData name="jbarrya10@yahoo.com" userId="S::urn:spo:guest#jbarrya10@yahoo.com::" providerId="AD" clId="Web-{6D9964F0-A4A9-EAD3-1137-6C5F4F1CF757}" dt="2022-06-15T14:10:45.212" v="934" actId="20577"/>
        <pc:sldMkLst>
          <pc:docMk/>
          <pc:sldMk cId="3643781911" sldId="452"/>
        </pc:sldMkLst>
        <pc:spChg chg="mod">
          <ac:chgData name="jbarrya10@yahoo.com" userId="S::urn:spo:guest#jbarrya10@yahoo.com::" providerId="AD" clId="Web-{6D9964F0-A4A9-EAD3-1137-6C5F4F1CF757}" dt="2022-06-15T14:07:37.465" v="817" actId="20577"/>
          <ac:spMkLst>
            <pc:docMk/>
            <pc:sldMk cId="3643781911" sldId="452"/>
            <ac:spMk id="2" creationId="{F0152952-2322-4347-7274-84BA159A9FAB}"/>
          </ac:spMkLst>
        </pc:spChg>
        <pc:spChg chg="mod">
          <ac:chgData name="jbarrya10@yahoo.com" userId="S::urn:spo:guest#jbarrya10@yahoo.com::" providerId="AD" clId="Web-{6D9964F0-A4A9-EAD3-1137-6C5F4F1CF757}" dt="2022-06-15T14:10:45.212" v="934" actId="20577"/>
          <ac:spMkLst>
            <pc:docMk/>
            <pc:sldMk cId="3643781911" sldId="452"/>
            <ac:spMk id="3" creationId="{ED4CB001-0E0E-FBDE-FECF-7FB88CF60A5A}"/>
          </ac:spMkLst>
        </pc:spChg>
      </pc:sldChg>
      <pc:sldChg chg="modSp">
        <pc:chgData name="jbarrya10@yahoo.com" userId="S::urn:spo:guest#jbarrya10@yahoo.com::" providerId="AD" clId="Web-{6D9964F0-A4A9-EAD3-1137-6C5F4F1CF757}" dt="2022-06-15T13:56:22.607" v="538" actId="20577"/>
        <pc:sldMkLst>
          <pc:docMk/>
          <pc:sldMk cId="3883434291" sldId="455"/>
        </pc:sldMkLst>
        <pc:spChg chg="mod">
          <ac:chgData name="jbarrya10@yahoo.com" userId="S::urn:spo:guest#jbarrya10@yahoo.com::" providerId="AD" clId="Web-{6D9964F0-A4A9-EAD3-1137-6C5F4F1CF757}" dt="2022-06-15T13:53:54.035" v="478" actId="20577"/>
          <ac:spMkLst>
            <pc:docMk/>
            <pc:sldMk cId="3883434291" sldId="455"/>
            <ac:spMk id="2" creationId="{5CDA5856-ED43-DE60-B4AF-97B13B1F5A7E}"/>
          </ac:spMkLst>
        </pc:spChg>
        <pc:spChg chg="mod">
          <ac:chgData name="jbarrya10@yahoo.com" userId="S::urn:spo:guest#jbarrya10@yahoo.com::" providerId="AD" clId="Web-{6D9964F0-A4A9-EAD3-1137-6C5F4F1CF757}" dt="2022-06-15T13:56:22.607" v="538" actId="20577"/>
          <ac:spMkLst>
            <pc:docMk/>
            <pc:sldMk cId="3883434291" sldId="455"/>
            <ac:spMk id="3" creationId="{665D67AD-1CC0-39F7-A93E-E900526D3D29}"/>
          </ac:spMkLst>
        </pc:spChg>
      </pc:sldChg>
      <pc:sldChg chg="modSp">
        <pc:chgData name="jbarrya10@yahoo.com" userId="S::urn:spo:guest#jbarrya10@yahoo.com::" providerId="AD" clId="Web-{6D9964F0-A4A9-EAD3-1137-6C5F4F1CF757}" dt="2022-06-15T13:52:43.077" v="463" actId="20577"/>
        <pc:sldMkLst>
          <pc:docMk/>
          <pc:sldMk cId="3926107667" sldId="460"/>
        </pc:sldMkLst>
        <pc:spChg chg="mod">
          <ac:chgData name="jbarrya10@yahoo.com" userId="S::urn:spo:guest#jbarrya10@yahoo.com::" providerId="AD" clId="Web-{6D9964F0-A4A9-EAD3-1137-6C5F4F1CF757}" dt="2022-06-15T13:51:21.993" v="434" actId="20577"/>
          <ac:spMkLst>
            <pc:docMk/>
            <pc:sldMk cId="3926107667" sldId="460"/>
            <ac:spMk id="2" creationId="{4AF7EB7F-1528-2BB9-09C5-85B6E17912D4}"/>
          </ac:spMkLst>
        </pc:spChg>
        <pc:spChg chg="mod">
          <ac:chgData name="jbarrya10@yahoo.com" userId="S::urn:spo:guest#jbarrya10@yahoo.com::" providerId="AD" clId="Web-{6D9964F0-A4A9-EAD3-1137-6C5F4F1CF757}" dt="2022-06-15T13:52:43.077" v="463" actId="20577"/>
          <ac:spMkLst>
            <pc:docMk/>
            <pc:sldMk cId="3926107667" sldId="460"/>
            <ac:spMk id="3" creationId="{EA9C1921-5735-5633-BF81-F4C92B03310F}"/>
          </ac:spMkLst>
        </pc:spChg>
      </pc:sldChg>
      <pc:sldChg chg="modSp">
        <pc:chgData name="jbarrya10@yahoo.com" userId="S::urn:spo:guest#jbarrya10@yahoo.com::" providerId="AD" clId="Web-{6D9964F0-A4A9-EAD3-1137-6C5F4F1CF757}" dt="2022-06-15T14:03:07.634" v="696" actId="20577"/>
        <pc:sldMkLst>
          <pc:docMk/>
          <pc:sldMk cId="2609515422" sldId="461"/>
        </pc:sldMkLst>
        <pc:spChg chg="mod">
          <ac:chgData name="jbarrya10@yahoo.com" userId="S::urn:spo:guest#jbarrya10@yahoo.com::" providerId="AD" clId="Web-{6D9964F0-A4A9-EAD3-1137-6C5F4F1CF757}" dt="2022-06-15T13:59:12.275" v="562" actId="20577"/>
          <ac:spMkLst>
            <pc:docMk/>
            <pc:sldMk cId="2609515422" sldId="461"/>
            <ac:spMk id="2" creationId="{FD5A541F-9822-3386-5E0E-10BB9B61E36A}"/>
          </ac:spMkLst>
        </pc:spChg>
        <pc:spChg chg="mod">
          <ac:chgData name="jbarrya10@yahoo.com" userId="S::urn:spo:guest#jbarrya10@yahoo.com::" providerId="AD" clId="Web-{6D9964F0-A4A9-EAD3-1137-6C5F4F1CF757}" dt="2022-06-15T14:03:07.634" v="696" actId="20577"/>
          <ac:spMkLst>
            <pc:docMk/>
            <pc:sldMk cId="2609515422" sldId="461"/>
            <ac:spMk id="3" creationId="{A143B647-9AB5-A1D5-F234-704F0A7B42F0}"/>
          </ac:spMkLst>
        </pc:spChg>
      </pc:sldChg>
      <pc:sldChg chg="modSp">
        <pc:chgData name="jbarrya10@yahoo.com" userId="S::urn:spo:guest#jbarrya10@yahoo.com::" providerId="AD" clId="Web-{6D9964F0-A4A9-EAD3-1137-6C5F4F1CF757}" dt="2022-06-15T14:07:12.260" v="814" actId="20577"/>
        <pc:sldMkLst>
          <pc:docMk/>
          <pc:sldMk cId="3760727087" sldId="462"/>
        </pc:sldMkLst>
        <pc:spChg chg="mod">
          <ac:chgData name="jbarrya10@yahoo.com" userId="S::urn:spo:guest#jbarrya10@yahoo.com::" providerId="AD" clId="Web-{6D9964F0-A4A9-EAD3-1137-6C5F4F1CF757}" dt="2022-06-15T14:03:38.636" v="697" actId="20577"/>
          <ac:spMkLst>
            <pc:docMk/>
            <pc:sldMk cId="3760727087" sldId="462"/>
            <ac:spMk id="2" creationId="{CA611170-2437-7AE4-5FCD-B554903FBA9E}"/>
          </ac:spMkLst>
        </pc:spChg>
        <pc:spChg chg="mod">
          <ac:chgData name="jbarrya10@yahoo.com" userId="S::urn:spo:guest#jbarrya10@yahoo.com::" providerId="AD" clId="Web-{6D9964F0-A4A9-EAD3-1137-6C5F4F1CF757}" dt="2022-06-15T14:07:12.260" v="814" actId="20577"/>
          <ac:spMkLst>
            <pc:docMk/>
            <pc:sldMk cId="3760727087" sldId="462"/>
            <ac:spMk id="3" creationId="{E9E31EA6-919E-380B-C14C-9E497BFDC605}"/>
          </ac:spMkLst>
        </pc:spChg>
      </pc:sldChg>
      <pc:sldChg chg="modSp">
        <pc:chgData name="jbarrya10@yahoo.com" userId="S::urn:spo:guest#jbarrya10@yahoo.com::" providerId="AD" clId="Web-{6D9964F0-A4A9-EAD3-1137-6C5F4F1CF757}" dt="2022-06-15T14:22:55.370" v="1174" actId="20577"/>
        <pc:sldMkLst>
          <pc:docMk/>
          <pc:sldMk cId="2864151998" sldId="463"/>
        </pc:sldMkLst>
        <pc:spChg chg="mod">
          <ac:chgData name="jbarrya10@yahoo.com" userId="S::urn:spo:guest#jbarrya10@yahoo.com::" providerId="AD" clId="Web-{6D9964F0-A4A9-EAD3-1137-6C5F4F1CF757}" dt="2022-06-15T14:11:08.932" v="939" actId="20577"/>
          <ac:spMkLst>
            <pc:docMk/>
            <pc:sldMk cId="2864151998" sldId="463"/>
            <ac:spMk id="2" creationId="{CD6F50CC-DBBB-F013-8248-FE0B5AA5BED6}"/>
          </ac:spMkLst>
        </pc:spChg>
        <pc:spChg chg="mod">
          <ac:chgData name="jbarrya10@yahoo.com" userId="S::urn:spo:guest#jbarrya10@yahoo.com::" providerId="AD" clId="Web-{6D9964F0-A4A9-EAD3-1137-6C5F4F1CF757}" dt="2022-06-15T14:22:55.370" v="1174" actId="20577"/>
          <ac:spMkLst>
            <pc:docMk/>
            <pc:sldMk cId="2864151998" sldId="463"/>
            <ac:spMk id="3" creationId="{B5623B14-B28A-200E-05A5-F42688927641}"/>
          </ac:spMkLst>
        </pc:spChg>
      </pc:sldChg>
      <pc:sldChg chg="modSp">
        <pc:chgData name="jbarrya10@yahoo.com" userId="S::urn:spo:guest#jbarrya10@yahoo.com::" providerId="AD" clId="Web-{6D9964F0-A4A9-EAD3-1137-6C5F4F1CF757}" dt="2022-06-15T13:50:34.631" v="423" actId="20577"/>
        <pc:sldMkLst>
          <pc:docMk/>
          <pc:sldMk cId="3689123695" sldId="466"/>
        </pc:sldMkLst>
        <pc:spChg chg="mod">
          <ac:chgData name="jbarrya10@yahoo.com" userId="S::urn:spo:guest#jbarrya10@yahoo.com::" providerId="AD" clId="Web-{6D9964F0-A4A9-EAD3-1137-6C5F4F1CF757}" dt="2022-06-15T13:47:19.384" v="304" actId="20577"/>
          <ac:spMkLst>
            <pc:docMk/>
            <pc:sldMk cId="3689123695" sldId="466"/>
            <ac:spMk id="2" creationId="{92B99848-95CD-4F02-4C67-F345A3049A36}"/>
          </ac:spMkLst>
        </pc:spChg>
        <pc:spChg chg="mod">
          <ac:chgData name="jbarrya10@yahoo.com" userId="S::urn:spo:guest#jbarrya10@yahoo.com::" providerId="AD" clId="Web-{6D9964F0-A4A9-EAD3-1137-6C5F4F1CF757}" dt="2022-06-15T13:50:34.631" v="423" actId="20577"/>
          <ac:spMkLst>
            <pc:docMk/>
            <pc:sldMk cId="3689123695" sldId="466"/>
            <ac:spMk id="3" creationId="{986880C6-46AF-5935-3EB9-153E0A2B5E4E}"/>
          </ac:spMkLst>
        </pc:spChg>
      </pc:sldChg>
      <pc:sldChg chg="modSp new">
        <pc:chgData name="jbarrya10@yahoo.com" userId="S::urn:spo:guest#jbarrya10@yahoo.com::" providerId="AD" clId="Web-{6D9964F0-A4A9-EAD3-1137-6C5F4F1CF757}" dt="2022-06-15T14:28:36.049" v="1361" actId="20577"/>
        <pc:sldMkLst>
          <pc:docMk/>
          <pc:sldMk cId="2004994721" sldId="467"/>
        </pc:sldMkLst>
        <pc:spChg chg="mod">
          <ac:chgData name="jbarrya10@yahoo.com" userId="S::urn:spo:guest#jbarrya10@yahoo.com::" providerId="AD" clId="Web-{6D9964F0-A4A9-EAD3-1137-6C5F4F1CF757}" dt="2022-06-15T14:24:42.456" v="1192" actId="20577"/>
          <ac:spMkLst>
            <pc:docMk/>
            <pc:sldMk cId="2004994721" sldId="467"/>
            <ac:spMk id="2" creationId="{2AF187F4-6E3F-D899-8C27-4260246F3FED}"/>
          </ac:spMkLst>
        </pc:spChg>
        <pc:spChg chg="mod">
          <ac:chgData name="jbarrya10@yahoo.com" userId="S::urn:spo:guest#jbarrya10@yahoo.com::" providerId="AD" clId="Web-{6D9964F0-A4A9-EAD3-1137-6C5F4F1CF757}" dt="2022-06-15T14:28:36.049" v="1361" actId="20577"/>
          <ac:spMkLst>
            <pc:docMk/>
            <pc:sldMk cId="2004994721" sldId="467"/>
            <ac:spMk id="3" creationId="{CD3119D9-3080-A64A-8F09-E5CC8D997124}"/>
          </ac:spMkLst>
        </pc:spChg>
      </pc:sldChg>
      <pc:sldChg chg="modSp new">
        <pc:chgData name="jbarrya10@yahoo.com" userId="S::urn:spo:guest#jbarrya10@yahoo.com::" providerId="AD" clId="Web-{6D9964F0-A4A9-EAD3-1137-6C5F4F1CF757}" dt="2022-06-15T14:31:23.764" v="1534" actId="20577"/>
        <pc:sldMkLst>
          <pc:docMk/>
          <pc:sldMk cId="2221199567" sldId="468"/>
        </pc:sldMkLst>
        <pc:spChg chg="mod">
          <ac:chgData name="jbarrya10@yahoo.com" userId="S::urn:spo:guest#jbarrya10@yahoo.com::" providerId="AD" clId="Web-{6D9964F0-A4A9-EAD3-1137-6C5F4F1CF757}" dt="2022-06-15T14:29:22.803" v="1377" actId="20577"/>
          <ac:spMkLst>
            <pc:docMk/>
            <pc:sldMk cId="2221199567" sldId="468"/>
            <ac:spMk id="2" creationId="{4F3EA08B-1C99-6A2E-7A3F-2B1BC0D4951C}"/>
          </ac:spMkLst>
        </pc:spChg>
        <pc:spChg chg="mod">
          <ac:chgData name="jbarrya10@yahoo.com" userId="S::urn:spo:guest#jbarrya10@yahoo.com::" providerId="AD" clId="Web-{6D9964F0-A4A9-EAD3-1137-6C5F4F1CF757}" dt="2022-06-15T14:31:23.764" v="1534" actId="20577"/>
          <ac:spMkLst>
            <pc:docMk/>
            <pc:sldMk cId="2221199567" sldId="468"/>
            <ac:spMk id="3" creationId="{A39798CC-2A26-D21E-E273-B2083D02361B}"/>
          </ac:spMkLst>
        </pc:spChg>
      </pc:sldChg>
      <pc:sldChg chg="modSp new">
        <pc:chgData name="jbarrya10@yahoo.com" userId="S::urn:spo:guest#jbarrya10@yahoo.com::" providerId="AD" clId="Web-{6D9964F0-A4A9-EAD3-1137-6C5F4F1CF757}" dt="2022-06-15T14:33:56.852" v="1621" actId="20577"/>
        <pc:sldMkLst>
          <pc:docMk/>
          <pc:sldMk cId="779368321" sldId="469"/>
        </pc:sldMkLst>
        <pc:spChg chg="mod">
          <ac:chgData name="jbarrya10@yahoo.com" userId="S::urn:spo:guest#jbarrya10@yahoo.com::" providerId="AD" clId="Web-{6D9964F0-A4A9-EAD3-1137-6C5F4F1CF757}" dt="2022-06-15T14:32:28.799" v="1547" actId="20577"/>
          <ac:spMkLst>
            <pc:docMk/>
            <pc:sldMk cId="779368321" sldId="469"/>
            <ac:spMk id="2" creationId="{AFAF4F0D-58E4-808C-6FB5-CB3413ECC516}"/>
          </ac:spMkLst>
        </pc:spChg>
        <pc:spChg chg="mod">
          <ac:chgData name="jbarrya10@yahoo.com" userId="S::urn:spo:guest#jbarrya10@yahoo.com::" providerId="AD" clId="Web-{6D9964F0-A4A9-EAD3-1137-6C5F4F1CF757}" dt="2022-06-15T14:33:56.852" v="1621" actId="20577"/>
          <ac:spMkLst>
            <pc:docMk/>
            <pc:sldMk cId="779368321" sldId="469"/>
            <ac:spMk id="3" creationId="{313BDF06-8FAC-7945-19D6-0D7F39797CD0}"/>
          </ac:spMkLst>
        </pc:spChg>
      </pc:sldChg>
      <pc:sldChg chg="modSp new">
        <pc:chgData name="jbarrya10@yahoo.com" userId="S::urn:spo:guest#jbarrya10@yahoo.com::" providerId="AD" clId="Web-{6D9964F0-A4A9-EAD3-1137-6C5F4F1CF757}" dt="2022-06-15T14:38:20.245" v="1820" actId="20577"/>
        <pc:sldMkLst>
          <pc:docMk/>
          <pc:sldMk cId="3956920269" sldId="470"/>
        </pc:sldMkLst>
        <pc:spChg chg="mod">
          <ac:chgData name="jbarrya10@yahoo.com" userId="S::urn:spo:guest#jbarrya10@yahoo.com::" providerId="AD" clId="Web-{6D9964F0-A4A9-EAD3-1137-6C5F4F1CF757}" dt="2022-06-15T14:34:23.620" v="1631" actId="20577"/>
          <ac:spMkLst>
            <pc:docMk/>
            <pc:sldMk cId="3956920269" sldId="470"/>
            <ac:spMk id="2" creationId="{2FFFCADE-0223-DC83-3D62-DBE51C5A9F0A}"/>
          </ac:spMkLst>
        </pc:spChg>
        <pc:spChg chg="mod">
          <ac:chgData name="jbarrya10@yahoo.com" userId="S::urn:spo:guest#jbarrya10@yahoo.com::" providerId="AD" clId="Web-{6D9964F0-A4A9-EAD3-1137-6C5F4F1CF757}" dt="2022-06-15T14:38:20.245" v="1820" actId="20577"/>
          <ac:spMkLst>
            <pc:docMk/>
            <pc:sldMk cId="3956920269" sldId="470"/>
            <ac:spMk id="3" creationId="{64D3F6DE-6F74-AB58-BDCC-918C8982D5C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1/4/2023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10.14 Consequences of child abuse and neglect.</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dirty="0"/>
          </a:p>
        </p:txBody>
      </p:sp>
    </p:spTree>
    <p:extLst>
      <p:ext uri="{BB962C8B-B14F-4D97-AF65-F5344CB8AC3E}">
        <p14:creationId xmlns:p14="http://schemas.microsoft.com/office/powerpoint/2010/main" val="10305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1/4/2023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7FC-7781-C32B-0A5A-977B091E9ED0}"/>
              </a:ext>
            </a:extLst>
          </p:cNvPr>
          <p:cNvSpPr>
            <a:spLocks noGrp="1"/>
          </p:cNvSpPr>
          <p:nvPr>
            <p:ph type="ctrTitle"/>
          </p:nvPr>
        </p:nvSpPr>
        <p:spPr/>
        <p:txBody>
          <a:bodyPr>
            <a:normAutofit/>
          </a:bodyPr>
          <a:lstStyle/>
          <a:p>
            <a:r>
              <a:rPr lang="en-US" dirty="0"/>
              <a:t>Relationships</a:t>
            </a:r>
            <a:br>
              <a:rPr lang="en-US" dirty="0"/>
            </a:br>
            <a:r>
              <a:rPr lang="en-US" dirty="0"/>
              <a:t>and Violence</a:t>
            </a:r>
          </a:p>
        </p:txBody>
      </p:sp>
      <p:sp>
        <p:nvSpPr>
          <p:cNvPr id="3" name="Subtitle 2">
            <a:extLst>
              <a:ext uri="{FF2B5EF4-FFF2-40B4-BE49-F238E27FC236}">
                <a16:creationId xmlns:a16="http://schemas.microsoft.com/office/drawing/2014/main" id="{9098E11F-DE22-6B22-CD68-8F62A4333D22}"/>
              </a:ext>
            </a:extLst>
          </p:cNvPr>
          <p:cNvSpPr>
            <a:spLocks noGrp="1"/>
          </p:cNvSpPr>
          <p:nvPr>
            <p:ph type="subTitle" idx="1"/>
          </p:nvPr>
        </p:nvSpPr>
        <p:spPr/>
        <p:txBody>
          <a:bodyPr vert="horz" lIns="91440" tIns="45720" rIns="91440" bIns="45720" rtlCol="0" anchor="t">
            <a:normAutofit/>
          </a:bodyPr>
          <a:lstStyle/>
          <a:p>
            <a:r>
              <a:rPr lang="en-US" dirty="0">
                <a:cs typeface="Arial"/>
              </a:rPr>
              <a:t>Live Well: Foundations of High School Health</a:t>
            </a:r>
          </a:p>
          <a:p>
            <a:r>
              <a:rPr lang="en-US" dirty="0">
                <a:cs typeface="Arial"/>
              </a:rPr>
              <a:t>Chapter 10, Lesson 5</a:t>
            </a:r>
          </a:p>
        </p:txBody>
      </p:sp>
    </p:spTree>
    <p:extLst>
      <p:ext uri="{BB962C8B-B14F-4D97-AF65-F5344CB8AC3E}">
        <p14:creationId xmlns:p14="http://schemas.microsoft.com/office/powerpoint/2010/main" val="247202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11170-2437-7AE4-5FCD-B554903FBA9E}"/>
              </a:ext>
            </a:extLst>
          </p:cNvPr>
          <p:cNvSpPr>
            <a:spLocks noGrp="1"/>
          </p:cNvSpPr>
          <p:nvPr>
            <p:ph type="title"/>
          </p:nvPr>
        </p:nvSpPr>
        <p:spPr/>
        <p:txBody>
          <a:bodyPr/>
          <a:lstStyle/>
          <a:p>
            <a:pPr algn="ctr"/>
            <a:r>
              <a:rPr lang="en-US" dirty="0"/>
              <a:t>Domestic Violence</a:t>
            </a:r>
          </a:p>
        </p:txBody>
      </p:sp>
      <p:sp>
        <p:nvSpPr>
          <p:cNvPr id="3" name="Content Placeholder 2">
            <a:extLst>
              <a:ext uri="{FF2B5EF4-FFF2-40B4-BE49-F238E27FC236}">
                <a16:creationId xmlns:a16="http://schemas.microsoft.com/office/drawing/2014/main" id="{E9E31EA6-919E-380B-C14C-9E497BFDC605}"/>
              </a:ext>
            </a:extLst>
          </p:cNvPr>
          <p:cNvSpPr>
            <a:spLocks noGrp="1"/>
          </p:cNvSpPr>
          <p:nvPr>
            <p:ph idx="1"/>
          </p:nvPr>
        </p:nvSpPr>
        <p:spPr/>
        <p:txBody>
          <a:bodyPr vert="horz" lIns="91440" tIns="45720" rIns="91440" bIns="45720" rtlCol="0" anchor="t">
            <a:normAutofit/>
          </a:bodyPr>
          <a:lstStyle/>
          <a:p>
            <a:r>
              <a:rPr lang="en-US" b="1" dirty="0">
                <a:cs typeface="Arial"/>
              </a:rPr>
              <a:t>Domestic violence</a:t>
            </a:r>
            <a:r>
              <a:rPr lang="en-US" dirty="0">
                <a:cs typeface="Arial"/>
              </a:rPr>
              <a:t> is violence in a romantic relationship or between a married couple.</a:t>
            </a:r>
          </a:p>
          <a:p>
            <a:r>
              <a:rPr lang="en-US" dirty="0">
                <a:cs typeface="Arial"/>
              </a:rPr>
              <a:t>It can happen in any relationship.</a:t>
            </a:r>
          </a:p>
          <a:p>
            <a:r>
              <a:rPr lang="en-US" dirty="0">
                <a:cs typeface="Arial"/>
              </a:rPr>
              <a:t>It often begins with verbal insults and escalates over time.</a:t>
            </a:r>
          </a:p>
          <a:p>
            <a:r>
              <a:rPr lang="en-US" dirty="0">
                <a:cs typeface="Arial"/>
              </a:rPr>
              <a:t>It often includes controlling behavior, with one person trying to control the other.</a:t>
            </a:r>
          </a:p>
        </p:txBody>
      </p:sp>
    </p:spTree>
    <p:extLst>
      <p:ext uri="{BB962C8B-B14F-4D97-AF65-F5344CB8AC3E}">
        <p14:creationId xmlns:p14="http://schemas.microsoft.com/office/powerpoint/2010/main" val="3760727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52952-2322-4347-7274-84BA159A9FAB}"/>
              </a:ext>
            </a:extLst>
          </p:cNvPr>
          <p:cNvSpPr>
            <a:spLocks noGrp="1"/>
          </p:cNvSpPr>
          <p:nvPr>
            <p:ph type="title"/>
          </p:nvPr>
        </p:nvSpPr>
        <p:spPr/>
        <p:txBody>
          <a:bodyPr/>
          <a:lstStyle/>
          <a:p>
            <a:pPr algn="ctr"/>
            <a:r>
              <a:rPr lang="en-US" dirty="0"/>
              <a:t>Sexual Assault</a:t>
            </a:r>
          </a:p>
        </p:txBody>
      </p:sp>
      <p:sp>
        <p:nvSpPr>
          <p:cNvPr id="3" name="Content Placeholder 2">
            <a:extLst>
              <a:ext uri="{FF2B5EF4-FFF2-40B4-BE49-F238E27FC236}">
                <a16:creationId xmlns:a16="http://schemas.microsoft.com/office/drawing/2014/main" id="{ED4CB001-0E0E-FBDE-FECF-7FB88CF60A5A}"/>
              </a:ext>
            </a:extLst>
          </p:cNvPr>
          <p:cNvSpPr>
            <a:spLocks noGrp="1"/>
          </p:cNvSpPr>
          <p:nvPr>
            <p:ph idx="1"/>
          </p:nvPr>
        </p:nvSpPr>
        <p:spPr/>
        <p:txBody>
          <a:bodyPr vert="horz" lIns="91440" tIns="45720" rIns="91440" bIns="45720" rtlCol="0" anchor="t">
            <a:normAutofit/>
          </a:bodyPr>
          <a:lstStyle/>
          <a:p>
            <a:r>
              <a:rPr lang="en-US" b="1" dirty="0">
                <a:cs typeface="Arial"/>
              </a:rPr>
              <a:t>Sexual assault </a:t>
            </a:r>
            <a:r>
              <a:rPr lang="en-US" dirty="0">
                <a:cs typeface="Arial"/>
              </a:rPr>
              <a:t>is any forced or unwanted sexual contact .</a:t>
            </a:r>
          </a:p>
          <a:p>
            <a:pPr lvl="1"/>
            <a:r>
              <a:rPr lang="en-US" sz="2800" dirty="0">
                <a:solidFill>
                  <a:srgbClr val="404000"/>
                </a:solidFill>
                <a:cs typeface="Arial"/>
              </a:rPr>
              <a:t>It can occur between strangers, romantic partners, or friends.</a:t>
            </a:r>
          </a:p>
          <a:p>
            <a:pPr lvl="1"/>
            <a:r>
              <a:rPr lang="en-US" sz="2800" dirty="0">
                <a:solidFill>
                  <a:srgbClr val="404000"/>
                </a:solidFill>
                <a:cs typeface="Arial"/>
              </a:rPr>
              <a:t>Both sexes can be victims.</a:t>
            </a:r>
          </a:p>
          <a:p>
            <a:pPr lvl="1"/>
            <a:r>
              <a:rPr lang="en-US" sz="2800" dirty="0">
                <a:solidFill>
                  <a:srgbClr val="404000"/>
                </a:solidFill>
                <a:cs typeface="Arial"/>
              </a:rPr>
              <a:t>Sexual assault is never okay and should be reported as soon as possible.</a:t>
            </a:r>
          </a:p>
        </p:txBody>
      </p:sp>
    </p:spTree>
    <p:extLst>
      <p:ext uri="{BB962C8B-B14F-4D97-AF65-F5344CB8AC3E}">
        <p14:creationId xmlns:p14="http://schemas.microsoft.com/office/powerpoint/2010/main" val="3643781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F50CC-DBBB-F013-8248-FE0B5AA5BED6}"/>
              </a:ext>
            </a:extLst>
          </p:cNvPr>
          <p:cNvSpPr>
            <a:spLocks noGrp="1"/>
          </p:cNvSpPr>
          <p:nvPr>
            <p:ph type="title"/>
          </p:nvPr>
        </p:nvSpPr>
        <p:spPr/>
        <p:txBody>
          <a:bodyPr/>
          <a:lstStyle/>
          <a:p>
            <a:pPr algn="ctr"/>
            <a:r>
              <a:rPr lang="en-US" dirty="0"/>
              <a:t>Coercive Relationships</a:t>
            </a:r>
          </a:p>
        </p:txBody>
      </p:sp>
      <p:sp>
        <p:nvSpPr>
          <p:cNvPr id="3" name="Content Placeholder 2">
            <a:extLst>
              <a:ext uri="{FF2B5EF4-FFF2-40B4-BE49-F238E27FC236}">
                <a16:creationId xmlns:a16="http://schemas.microsoft.com/office/drawing/2014/main" id="{B5623B14-B28A-200E-05A5-F42688927641}"/>
              </a:ext>
            </a:extLst>
          </p:cNvPr>
          <p:cNvSpPr>
            <a:spLocks noGrp="1"/>
          </p:cNvSpPr>
          <p:nvPr>
            <p:ph idx="1"/>
          </p:nvPr>
        </p:nvSpPr>
        <p:spPr/>
        <p:txBody>
          <a:bodyPr vert="horz" lIns="91440" tIns="45720" rIns="91440" bIns="45720" rtlCol="0" anchor="t">
            <a:normAutofit/>
          </a:bodyPr>
          <a:lstStyle/>
          <a:p>
            <a:r>
              <a:rPr lang="en-US" sz="2700" b="1" dirty="0">
                <a:cs typeface="Arial"/>
              </a:rPr>
              <a:t>Coercion</a:t>
            </a:r>
            <a:r>
              <a:rPr lang="en-US" sz="2700" dirty="0">
                <a:cs typeface="Arial"/>
              </a:rPr>
              <a:t> is the act or process of persuading someone to do something that they do not want to do.</a:t>
            </a:r>
          </a:p>
          <a:p>
            <a:r>
              <a:rPr lang="en-US" sz="2700" dirty="0">
                <a:cs typeface="Arial"/>
              </a:rPr>
              <a:t>It occurs in any relationship. It is unhealthy and can lead to violence and abuse. </a:t>
            </a:r>
          </a:p>
          <a:p>
            <a:r>
              <a:rPr lang="en-US" sz="2700" dirty="0">
                <a:cs typeface="Arial"/>
              </a:rPr>
              <a:t>Examples of coercion include the following:</a:t>
            </a:r>
          </a:p>
          <a:p>
            <a:pPr lvl="1"/>
            <a:r>
              <a:rPr lang="en-US" sz="2700" dirty="0">
                <a:solidFill>
                  <a:schemeClr val="tx1"/>
                </a:solidFill>
                <a:cs typeface="Arial"/>
              </a:rPr>
              <a:t>The other person tried to make you feel like you owe them something.</a:t>
            </a:r>
          </a:p>
          <a:p>
            <a:pPr lvl="1"/>
            <a:r>
              <a:rPr lang="en-US" sz="2700" dirty="0">
                <a:solidFill>
                  <a:schemeClr val="tx1"/>
                </a:solidFill>
                <a:cs typeface="Arial"/>
              </a:rPr>
              <a:t>The other person in a relationship tries to get you to do something to prove you love them.</a:t>
            </a:r>
          </a:p>
        </p:txBody>
      </p:sp>
    </p:spTree>
    <p:extLst>
      <p:ext uri="{BB962C8B-B14F-4D97-AF65-F5344CB8AC3E}">
        <p14:creationId xmlns:p14="http://schemas.microsoft.com/office/powerpoint/2010/main" val="2864151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87F4-6E3F-D899-8C27-4260246F3FED}"/>
              </a:ext>
            </a:extLst>
          </p:cNvPr>
          <p:cNvSpPr>
            <a:spLocks noGrp="1"/>
          </p:cNvSpPr>
          <p:nvPr>
            <p:ph type="title"/>
          </p:nvPr>
        </p:nvSpPr>
        <p:spPr/>
        <p:txBody>
          <a:bodyPr/>
          <a:lstStyle/>
          <a:p>
            <a:pPr algn="ctr"/>
            <a:r>
              <a:rPr lang="en-US" dirty="0"/>
              <a:t>Human and Sex Trafficking </a:t>
            </a:r>
            <a:r>
              <a:rPr lang="en-US" sz="2400" i="1" dirty="0"/>
              <a:t>(1 of 2)</a:t>
            </a:r>
          </a:p>
        </p:txBody>
      </p:sp>
      <p:sp>
        <p:nvSpPr>
          <p:cNvPr id="3" name="Content Placeholder 2">
            <a:extLst>
              <a:ext uri="{FF2B5EF4-FFF2-40B4-BE49-F238E27FC236}">
                <a16:creationId xmlns:a16="http://schemas.microsoft.com/office/drawing/2014/main" id="{CD3119D9-3080-A64A-8F09-E5CC8D997124}"/>
              </a:ext>
            </a:extLst>
          </p:cNvPr>
          <p:cNvSpPr>
            <a:spLocks noGrp="1"/>
          </p:cNvSpPr>
          <p:nvPr>
            <p:ph idx="1"/>
          </p:nvPr>
        </p:nvSpPr>
        <p:spPr/>
        <p:txBody>
          <a:bodyPr vert="horz" lIns="91440" tIns="45720" rIns="91440" bIns="45720" rtlCol="0" anchor="t">
            <a:normAutofit/>
          </a:bodyPr>
          <a:lstStyle/>
          <a:p>
            <a:r>
              <a:rPr lang="en-US" b="1" dirty="0">
                <a:cs typeface="Arial"/>
              </a:rPr>
              <a:t>Human trafficking</a:t>
            </a:r>
            <a:r>
              <a:rPr lang="en-US" dirty="0">
                <a:cs typeface="Arial"/>
              </a:rPr>
              <a:t> happens when people are forced to perform a service or job against their will or in exchange for a basic human right like food or water.</a:t>
            </a:r>
          </a:p>
          <a:p>
            <a:r>
              <a:rPr lang="en-US" dirty="0">
                <a:cs typeface="Arial"/>
              </a:rPr>
              <a:t>When the victim is required to perform sexual acts, it is called </a:t>
            </a:r>
            <a:r>
              <a:rPr lang="en-US" b="1" dirty="0">
                <a:cs typeface="Arial"/>
              </a:rPr>
              <a:t>sex trafficking</a:t>
            </a:r>
            <a:r>
              <a:rPr lang="en-US" dirty="0">
                <a:cs typeface="Arial"/>
              </a:rPr>
              <a:t>.</a:t>
            </a:r>
          </a:p>
          <a:p>
            <a:r>
              <a:rPr lang="en-US" dirty="0">
                <a:cs typeface="Arial"/>
              </a:rPr>
              <a:t>Human trafficking and sex trafficking are major crimes that should be reported immediately.</a:t>
            </a:r>
          </a:p>
          <a:p>
            <a:pPr marL="0" indent="0" algn="r">
              <a:buNone/>
            </a:pPr>
            <a:r>
              <a:rPr lang="en-US" sz="1400" i="1" dirty="0">
                <a:latin typeface="Helvetica" pitchFamily="2" charset="0"/>
                <a:cs typeface="Arial"/>
              </a:rPr>
              <a:t>(continued)</a:t>
            </a:r>
          </a:p>
        </p:txBody>
      </p:sp>
    </p:spTree>
    <p:extLst>
      <p:ext uri="{BB962C8B-B14F-4D97-AF65-F5344CB8AC3E}">
        <p14:creationId xmlns:p14="http://schemas.microsoft.com/office/powerpoint/2010/main" val="2004994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EA08B-1C99-6A2E-7A3F-2B1BC0D4951C}"/>
              </a:ext>
            </a:extLst>
          </p:cNvPr>
          <p:cNvSpPr>
            <a:spLocks noGrp="1"/>
          </p:cNvSpPr>
          <p:nvPr>
            <p:ph type="title"/>
          </p:nvPr>
        </p:nvSpPr>
        <p:spPr/>
        <p:txBody>
          <a:bodyPr/>
          <a:lstStyle/>
          <a:p>
            <a:pPr algn="ctr"/>
            <a:r>
              <a:rPr lang="en-US" dirty="0"/>
              <a:t>Human and Sex Trafficking </a:t>
            </a:r>
            <a:r>
              <a:rPr lang="en-US" sz="2400" i="1" dirty="0"/>
              <a:t>(2 of 2)</a:t>
            </a:r>
            <a:endParaRPr lang="en-US" dirty="0"/>
          </a:p>
        </p:txBody>
      </p:sp>
      <p:sp>
        <p:nvSpPr>
          <p:cNvPr id="3" name="Content Placeholder 2">
            <a:extLst>
              <a:ext uri="{FF2B5EF4-FFF2-40B4-BE49-F238E27FC236}">
                <a16:creationId xmlns:a16="http://schemas.microsoft.com/office/drawing/2014/main" id="{A39798CC-2A26-D21E-E273-B2083D02361B}"/>
              </a:ext>
            </a:extLst>
          </p:cNvPr>
          <p:cNvSpPr>
            <a:spLocks noGrp="1"/>
          </p:cNvSpPr>
          <p:nvPr>
            <p:ph idx="1"/>
          </p:nvPr>
        </p:nvSpPr>
        <p:spPr/>
        <p:txBody>
          <a:bodyPr vert="horz" lIns="91440" tIns="45720" rIns="91440" bIns="45720" rtlCol="0" anchor="t">
            <a:normAutofit/>
          </a:bodyPr>
          <a:lstStyle/>
          <a:p>
            <a:r>
              <a:rPr lang="en-US" dirty="0">
                <a:cs typeface="Arial"/>
              </a:rPr>
              <a:t>Young children and teens are most vulnerable to human trafficking and sex trafficking.</a:t>
            </a:r>
          </a:p>
          <a:p>
            <a:r>
              <a:rPr lang="en-US" dirty="0">
                <a:cs typeface="Arial"/>
              </a:rPr>
              <a:t>Girls are the most common victims.</a:t>
            </a:r>
          </a:p>
          <a:p>
            <a:r>
              <a:rPr lang="en-US" dirty="0">
                <a:cs typeface="Arial"/>
              </a:rPr>
              <a:t>Coercion is often used to lure victims.</a:t>
            </a:r>
          </a:p>
          <a:p>
            <a:r>
              <a:rPr lang="en-US" dirty="0">
                <a:cs typeface="Arial"/>
              </a:rPr>
              <a:t>Offenders are often older males who pretend to be younger online and use flattery and gifts to lure victims.</a:t>
            </a:r>
          </a:p>
          <a:p>
            <a:r>
              <a:rPr lang="en-US" dirty="0">
                <a:cs typeface="Arial"/>
              </a:rPr>
              <a:t>Setting boundaries to protect yourself is important.</a:t>
            </a:r>
          </a:p>
        </p:txBody>
      </p:sp>
    </p:spTree>
    <p:extLst>
      <p:ext uri="{BB962C8B-B14F-4D97-AF65-F5344CB8AC3E}">
        <p14:creationId xmlns:p14="http://schemas.microsoft.com/office/powerpoint/2010/main" val="2221199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4F0D-58E4-808C-6FB5-CB3413ECC516}"/>
              </a:ext>
            </a:extLst>
          </p:cNvPr>
          <p:cNvSpPr>
            <a:spLocks noGrp="1"/>
          </p:cNvSpPr>
          <p:nvPr>
            <p:ph type="title"/>
          </p:nvPr>
        </p:nvSpPr>
        <p:spPr/>
        <p:txBody>
          <a:bodyPr/>
          <a:lstStyle/>
          <a:p>
            <a:pPr algn="ctr"/>
            <a:r>
              <a:rPr lang="en-US" dirty="0"/>
              <a:t>Breaking the Cycle </a:t>
            </a:r>
            <a:br>
              <a:rPr lang="en-US" dirty="0"/>
            </a:br>
            <a:r>
              <a:rPr lang="en-US" dirty="0"/>
              <a:t>of Abuse</a:t>
            </a:r>
          </a:p>
        </p:txBody>
      </p:sp>
      <p:sp>
        <p:nvSpPr>
          <p:cNvPr id="3" name="Content Placeholder 2">
            <a:extLst>
              <a:ext uri="{FF2B5EF4-FFF2-40B4-BE49-F238E27FC236}">
                <a16:creationId xmlns:a16="http://schemas.microsoft.com/office/drawing/2014/main" id="{313BDF06-8FAC-7945-19D6-0D7F39797CD0}"/>
              </a:ext>
            </a:extLst>
          </p:cNvPr>
          <p:cNvSpPr>
            <a:spLocks noGrp="1"/>
          </p:cNvSpPr>
          <p:nvPr>
            <p:ph idx="1"/>
          </p:nvPr>
        </p:nvSpPr>
        <p:spPr/>
        <p:txBody>
          <a:bodyPr vert="horz" lIns="91440" tIns="45720" rIns="91440" bIns="45720" rtlCol="0" anchor="t">
            <a:normAutofit/>
          </a:bodyPr>
          <a:lstStyle/>
          <a:p>
            <a:r>
              <a:rPr lang="en-US" dirty="0">
                <a:cs typeface="Arial"/>
              </a:rPr>
              <a:t>Acknowledge the abuse and don’t make excuses for the abuser.</a:t>
            </a:r>
          </a:p>
          <a:p>
            <a:r>
              <a:rPr lang="en-US" dirty="0">
                <a:cs typeface="Arial"/>
              </a:rPr>
              <a:t>Avoid trying to be the hero.</a:t>
            </a:r>
          </a:p>
          <a:p>
            <a:r>
              <a:rPr lang="en-US" dirty="0">
                <a:cs typeface="Arial"/>
              </a:rPr>
              <a:t>Be brave and help an abuse victim leave the situation.</a:t>
            </a:r>
          </a:p>
        </p:txBody>
      </p:sp>
    </p:spTree>
    <p:extLst>
      <p:ext uri="{BB962C8B-B14F-4D97-AF65-F5344CB8AC3E}">
        <p14:creationId xmlns:p14="http://schemas.microsoft.com/office/powerpoint/2010/main" val="77936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CADE-0223-DC83-3D62-DBE51C5A9F0A}"/>
              </a:ext>
            </a:extLst>
          </p:cNvPr>
          <p:cNvSpPr>
            <a:spLocks noGrp="1"/>
          </p:cNvSpPr>
          <p:nvPr>
            <p:ph type="title"/>
          </p:nvPr>
        </p:nvSpPr>
        <p:spPr/>
        <p:txBody>
          <a:bodyPr/>
          <a:lstStyle/>
          <a:p>
            <a:pPr algn="ctr"/>
            <a:r>
              <a:rPr lang="en-US" dirty="0"/>
              <a:t>Setting Personal Boundaries</a:t>
            </a:r>
          </a:p>
        </p:txBody>
      </p:sp>
      <p:sp>
        <p:nvSpPr>
          <p:cNvPr id="3" name="Content Placeholder 2">
            <a:extLst>
              <a:ext uri="{FF2B5EF4-FFF2-40B4-BE49-F238E27FC236}">
                <a16:creationId xmlns:a16="http://schemas.microsoft.com/office/drawing/2014/main" id="{64D3F6DE-6F74-AB58-BDCC-918C8982D5C5}"/>
              </a:ext>
            </a:extLst>
          </p:cNvPr>
          <p:cNvSpPr>
            <a:spLocks noGrp="1"/>
          </p:cNvSpPr>
          <p:nvPr>
            <p:ph idx="1"/>
          </p:nvPr>
        </p:nvSpPr>
        <p:spPr/>
        <p:txBody>
          <a:bodyPr vert="horz" lIns="91440" tIns="45720" rIns="91440" bIns="45720" rtlCol="0" anchor="t">
            <a:normAutofit lnSpcReduction="10000"/>
          </a:bodyPr>
          <a:lstStyle/>
          <a:p>
            <a:r>
              <a:rPr lang="en-US" b="1" dirty="0">
                <a:cs typeface="Arial"/>
              </a:rPr>
              <a:t>Intellectual boundaries: </a:t>
            </a:r>
            <a:r>
              <a:rPr lang="en-US" dirty="0">
                <a:cs typeface="Arial"/>
              </a:rPr>
              <a:t>You are entitled to your own thoughts and opinions.</a:t>
            </a:r>
          </a:p>
          <a:p>
            <a:r>
              <a:rPr lang="en-US" b="1" dirty="0">
                <a:cs typeface="Arial"/>
              </a:rPr>
              <a:t>Emotional boundaries: </a:t>
            </a:r>
            <a:r>
              <a:rPr lang="en-US" dirty="0">
                <a:cs typeface="Arial"/>
              </a:rPr>
              <a:t>You are entitled to your own feelings.</a:t>
            </a:r>
          </a:p>
          <a:p>
            <a:r>
              <a:rPr lang="en-US" b="1" dirty="0">
                <a:cs typeface="Arial"/>
              </a:rPr>
              <a:t>Physical boundaries:</a:t>
            </a:r>
            <a:r>
              <a:rPr lang="en-US" dirty="0">
                <a:cs typeface="Arial"/>
              </a:rPr>
              <a:t> You are entitled to your own space.</a:t>
            </a:r>
          </a:p>
          <a:p>
            <a:r>
              <a:rPr lang="en-US" b="1" dirty="0">
                <a:cs typeface="Arial"/>
              </a:rPr>
              <a:t>Social boundaries:</a:t>
            </a:r>
            <a:r>
              <a:rPr lang="en-US" dirty="0">
                <a:cs typeface="Arial"/>
              </a:rPr>
              <a:t> You are entitled to your own friends and social activities.</a:t>
            </a:r>
          </a:p>
          <a:p>
            <a:r>
              <a:rPr lang="en-US" b="1" dirty="0">
                <a:cs typeface="Arial"/>
              </a:rPr>
              <a:t>Spiritual boundaries:</a:t>
            </a:r>
            <a:r>
              <a:rPr lang="en-US" dirty="0">
                <a:cs typeface="Arial"/>
              </a:rPr>
              <a:t> You are entitled to your own beliefs.</a:t>
            </a:r>
          </a:p>
        </p:txBody>
      </p:sp>
    </p:spTree>
    <p:extLst>
      <p:ext uri="{BB962C8B-B14F-4D97-AF65-F5344CB8AC3E}">
        <p14:creationId xmlns:p14="http://schemas.microsoft.com/office/powerpoint/2010/main" val="3956920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Read through each scenario. Use the decision-making process to decide what the person should do.</a:t>
            </a:r>
            <a:endParaRPr lang="en-US" dirty="0">
              <a:solidFill>
                <a:schemeClr val="tx1"/>
              </a:solidFill>
              <a:cs typeface="Arial"/>
            </a:endParaRPr>
          </a:p>
          <a:p>
            <a:r>
              <a:rPr lang="en-US" dirty="0">
                <a:solidFill>
                  <a:schemeClr val="tx1"/>
                </a:solidFill>
                <a:ea typeface="+mn-lt"/>
                <a:cs typeface="+mn-lt"/>
              </a:rPr>
              <a:t>After you have made your decisions, identify one short-term and one long-term consequence of each decision.</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How often do the media you use (television, social media, movies) portray violence in romantic relationships?</a:t>
            </a:r>
            <a:endParaRPr lang="en-US" dirty="0">
              <a:cs typeface="Arial"/>
            </a:endParaRPr>
          </a:p>
          <a:p>
            <a:pPr>
              <a:buFont typeface="Arial,Sans-Serif" panose="020B0604020202020204" pitchFamily="34" charset="0"/>
            </a:pPr>
            <a:r>
              <a:rPr lang="en-US" dirty="0">
                <a:cs typeface="Arial"/>
              </a:rPr>
              <a:t>Do you think these portrayals reflect what happens in real life? Why or why not?</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Compare and contrast abuse and neglect?</a:t>
            </a:r>
          </a:p>
          <a:p>
            <a:r>
              <a:rPr lang="en-US" dirty="0">
                <a:cs typeface="Arial"/>
              </a:rPr>
              <a:t>Identify signs and symptoms of child abuse?</a:t>
            </a:r>
          </a:p>
          <a:p>
            <a:r>
              <a:rPr lang="en-US" dirty="0">
                <a:cs typeface="Arial"/>
              </a:rPr>
              <a:t>Explain how domestic violence usually begins and identify the consequences of domestic violence for the victim?</a:t>
            </a:r>
          </a:p>
          <a:p>
            <a:r>
              <a:rPr lang="en-US" dirty="0">
                <a:cs typeface="Arial"/>
              </a:rPr>
              <a:t>Provide examples of how coercion and sexual coercion may be used in a relationship?</a:t>
            </a:r>
          </a:p>
          <a:p>
            <a:r>
              <a:rPr lang="en-US" dirty="0">
                <a:cs typeface="Arial"/>
              </a:rPr>
              <a:t>Explain how to recognize and protect yourself from human trafficking?</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Understanding Abuse</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b="1" dirty="0">
                <a:cs typeface="Arial"/>
              </a:rPr>
              <a:t>Abuse</a:t>
            </a:r>
            <a:r>
              <a:rPr lang="en-US" dirty="0">
                <a:cs typeface="Arial"/>
              </a:rPr>
              <a:t> is the consistent and violent mistreatment of a person.</a:t>
            </a:r>
            <a:endParaRPr lang="en-US" dirty="0"/>
          </a:p>
          <a:p>
            <a:r>
              <a:rPr lang="en-US" dirty="0">
                <a:cs typeface="Arial"/>
              </a:rPr>
              <a:t>Abuse can be physical, emotional, or sexual.</a:t>
            </a:r>
          </a:p>
          <a:p>
            <a:r>
              <a:rPr lang="en-US" dirty="0">
                <a:cs typeface="Arial"/>
              </a:rPr>
              <a:t>Healthy relationships are neither violent nor abusive.</a:t>
            </a:r>
          </a:p>
          <a:p>
            <a:r>
              <a:rPr lang="en-US" dirty="0">
                <a:cs typeface="Arial"/>
              </a:rPr>
              <a:t>Abuse is not okay and should be reported to the police.</a:t>
            </a: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99848-95CD-4F02-4C67-F345A3049A36}"/>
              </a:ext>
            </a:extLst>
          </p:cNvPr>
          <p:cNvSpPr>
            <a:spLocks noGrp="1"/>
          </p:cNvSpPr>
          <p:nvPr>
            <p:ph type="title"/>
          </p:nvPr>
        </p:nvSpPr>
        <p:spPr/>
        <p:txBody>
          <a:bodyPr/>
          <a:lstStyle/>
          <a:p>
            <a:pPr algn="ctr"/>
            <a:r>
              <a:rPr lang="en-US" dirty="0"/>
              <a:t>Child Abuse and Neglect</a:t>
            </a:r>
          </a:p>
        </p:txBody>
      </p:sp>
      <p:sp>
        <p:nvSpPr>
          <p:cNvPr id="3" name="Content Placeholder 2">
            <a:extLst>
              <a:ext uri="{FF2B5EF4-FFF2-40B4-BE49-F238E27FC236}">
                <a16:creationId xmlns:a16="http://schemas.microsoft.com/office/drawing/2014/main" id="{986880C6-46AF-5935-3EB9-153E0A2B5E4E}"/>
              </a:ext>
            </a:extLst>
          </p:cNvPr>
          <p:cNvSpPr>
            <a:spLocks noGrp="1"/>
          </p:cNvSpPr>
          <p:nvPr>
            <p:ph idx="1"/>
          </p:nvPr>
        </p:nvSpPr>
        <p:spPr/>
        <p:txBody>
          <a:bodyPr vert="horz" lIns="91440" tIns="45720" rIns="91440" bIns="45720" rtlCol="0" anchor="t">
            <a:normAutofit/>
          </a:bodyPr>
          <a:lstStyle/>
          <a:p>
            <a:r>
              <a:rPr lang="en-US" dirty="0">
                <a:cs typeface="Arial"/>
              </a:rPr>
              <a:t>A report of child abuse is made every 10 seconds in the United States.</a:t>
            </a:r>
          </a:p>
          <a:p>
            <a:r>
              <a:rPr lang="en-US" dirty="0">
                <a:solidFill>
                  <a:srgbClr val="404000"/>
                </a:solidFill>
                <a:cs typeface="Arial"/>
              </a:rPr>
              <a:t>Child abuse is when a parent or caregiver causes injury, death, emotional harm, or risk of serious harm to a child.</a:t>
            </a:r>
          </a:p>
          <a:p>
            <a:r>
              <a:rPr lang="en-US" b="1" dirty="0">
                <a:solidFill>
                  <a:srgbClr val="404000"/>
                </a:solidFill>
                <a:cs typeface="Arial"/>
              </a:rPr>
              <a:t>Neglect</a:t>
            </a:r>
            <a:r>
              <a:rPr lang="en-US" dirty="0">
                <a:solidFill>
                  <a:srgbClr val="404000"/>
                </a:solidFill>
                <a:cs typeface="Arial"/>
              </a:rPr>
              <a:t> happens when adults fail to meet the basic physical, emotional, medical, or educational needs of a child.</a:t>
            </a:r>
            <a:endParaRPr lang="en-US" dirty="0">
              <a:cs typeface="Arial"/>
            </a:endParaRPr>
          </a:p>
        </p:txBody>
      </p:sp>
    </p:spTree>
    <p:extLst>
      <p:ext uri="{BB962C8B-B14F-4D97-AF65-F5344CB8AC3E}">
        <p14:creationId xmlns:p14="http://schemas.microsoft.com/office/powerpoint/2010/main" val="368912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EB7F-1528-2BB9-09C5-85B6E17912D4}"/>
              </a:ext>
            </a:extLst>
          </p:cNvPr>
          <p:cNvSpPr>
            <a:spLocks noGrp="1"/>
          </p:cNvSpPr>
          <p:nvPr>
            <p:ph type="title"/>
          </p:nvPr>
        </p:nvSpPr>
        <p:spPr/>
        <p:txBody>
          <a:bodyPr/>
          <a:lstStyle/>
          <a:p>
            <a:pPr algn="ctr"/>
            <a:r>
              <a:rPr lang="en-US" dirty="0"/>
              <a:t>Consequences of Child Abuse and Neglect</a:t>
            </a:r>
          </a:p>
        </p:txBody>
      </p:sp>
      <p:pic>
        <p:nvPicPr>
          <p:cNvPr id="5" name="Content Placeholder 4" descr="Physical harm like broken bones and bruises. Psychological harm like anxiety, depression, anger. Relationship harm like inability to trust others and make meaningful connections. Links to smoking, alcohol, drug abuse, difficulty in school.">
            <a:extLst>
              <a:ext uri="{FF2B5EF4-FFF2-40B4-BE49-F238E27FC236}">
                <a16:creationId xmlns:a16="http://schemas.microsoft.com/office/drawing/2014/main" id="{09754C2E-ABA6-CE9E-B4C1-D332F33AE145}"/>
              </a:ext>
            </a:extLst>
          </p:cNvPr>
          <p:cNvPicPr>
            <a:picLocks noGrp="1" noChangeAspect="1"/>
          </p:cNvPicPr>
          <p:nvPr>
            <p:ph idx="1"/>
          </p:nvPr>
        </p:nvPicPr>
        <p:blipFill>
          <a:blip r:embed="rId3"/>
          <a:stretch>
            <a:fillRect/>
          </a:stretch>
        </p:blipFill>
        <p:spPr>
          <a:xfrm>
            <a:off x="1084812" y="2947481"/>
            <a:ext cx="6974376" cy="1709847"/>
          </a:xfrm>
        </p:spPr>
      </p:pic>
    </p:spTree>
    <p:extLst>
      <p:ext uri="{BB962C8B-B14F-4D97-AF65-F5344CB8AC3E}">
        <p14:creationId xmlns:p14="http://schemas.microsoft.com/office/powerpoint/2010/main" val="392610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AEDB-23A5-6499-5A1C-596B4D685E36}"/>
              </a:ext>
            </a:extLst>
          </p:cNvPr>
          <p:cNvSpPr>
            <a:spLocks noGrp="1"/>
          </p:cNvSpPr>
          <p:nvPr>
            <p:ph type="title"/>
          </p:nvPr>
        </p:nvSpPr>
        <p:spPr/>
        <p:txBody>
          <a:bodyPr/>
          <a:lstStyle/>
          <a:p>
            <a:pPr algn="ctr"/>
            <a:r>
              <a:rPr lang="en-US" dirty="0"/>
              <a:t>Signs and Symptoms</a:t>
            </a:r>
            <a:br>
              <a:rPr lang="en-US" dirty="0"/>
            </a:br>
            <a:r>
              <a:rPr lang="en-US" dirty="0"/>
              <a:t>of Child Abuse </a:t>
            </a:r>
            <a:r>
              <a:rPr lang="en-US" sz="2400" i="1" dirty="0"/>
              <a:t>(1 of 2)</a:t>
            </a:r>
            <a:endParaRPr lang="en-US" dirty="0"/>
          </a:p>
        </p:txBody>
      </p:sp>
      <p:graphicFrame>
        <p:nvGraphicFramePr>
          <p:cNvPr id="4" name="Table 4">
            <a:extLst>
              <a:ext uri="{FF2B5EF4-FFF2-40B4-BE49-F238E27FC236}">
                <a16:creationId xmlns:a16="http://schemas.microsoft.com/office/drawing/2014/main" id="{7C1B82F0-2EB0-D9E4-7F9F-6AF8EB68CA69}"/>
              </a:ext>
            </a:extLst>
          </p:cNvPr>
          <p:cNvGraphicFramePr>
            <a:graphicFrameLocks noGrp="1"/>
          </p:cNvGraphicFramePr>
          <p:nvPr>
            <p:ph idx="1"/>
            <p:extLst>
              <p:ext uri="{D42A27DB-BD31-4B8C-83A1-F6EECF244321}">
                <p14:modId xmlns:p14="http://schemas.microsoft.com/office/powerpoint/2010/main" val="414138740"/>
              </p:ext>
            </p:extLst>
          </p:nvPr>
        </p:nvGraphicFramePr>
        <p:xfrm>
          <a:off x="628650" y="1825625"/>
          <a:ext cx="7886700" cy="3357880"/>
        </p:xfrm>
        <a:graphic>
          <a:graphicData uri="http://schemas.openxmlformats.org/drawingml/2006/table">
            <a:tbl>
              <a:tblPr firstRow="1" bandRow="1">
                <a:tableStyleId>{5C22544A-7EE6-4342-B048-85BDC9FD1C3A}</a:tableStyleId>
              </a:tblPr>
              <a:tblGrid>
                <a:gridCol w="1744899">
                  <a:extLst>
                    <a:ext uri="{9D8B030D-6E8A-4147-A177-3AD203B41FA5}">
                      <a16:colId xmlns:a16="http://schemas.microsoft.com/office/drawing/2014/main" val="2679302346"/>
                    </a:ext>
                  </a:extLst>
                </a:gridCol>
                <a:gridCol w="3512901">
                  <a:extLst>
                    <a:ext uri="{9D8B030D-6E8A-4147-A177-3AD203B41FA5}">
                      <a16:colId xmlns:a16="http://schemas.microsoft.com/office/drawing/2014/main" val="3417659865"/>
                    </a:ext>
                  </a:extLst>
                </a:gridCol>
                <a:gridCol w="2628900">
                  <a:extLst>
                    <a:ext uri="{9D8B030D-6E8A-4147-A177-3AD203B41FA5}">
                      <a16:colId xmlns:a16="http://schemas.microsoft.com/office/drawing/2014/main" val="4145523080"/>
                    </a:ext>
                  </a:extLst>
                </a:gridCol>
              </a:tblGrid>
              <a:tr h="370840">
                <a:tc>
                  <a:txBody>
                    <a:bodyPr/>
                    <a:lstStyle/>
                    <a:p>
                      <a:pPr marL="0" marR="0">
                        <a:spcBef>
                          <a:spcPts val="0"/>
                        </a:spcBef>
                        <a:spcAft>
                          <a:spcPts val="0"/>
                        </a:spcAft>
                      </a:pPr>
                      <a:r>
                        <a:rPr lang="en-US" sz="1600" dirty="0">
                          <a:effectLst/>
                        </a:rPr>
                        <a:t>Type of abuse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Examples of abuse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Signs of abuse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5656793"/>
                  </a:ext>
                </a:extLst>
              </a:tr>
              <a:tr h="370840">
                <a:tc>
                  <a:txBody>
                    <a:bodyPr/>
                    <a:lstStyle/>
                    <a:p>
                      <a:pPr marL="0" marR="0">
                        <a:spcBef>
                          <a:spcPts val="0"/>
                        </a:spcBef>
                        <a:spcAft>
                          <a:spcPts val="0"/>
                        </a:spcAft>
                      </a:pPr>
                      <a:r>
                        <a:rPr lang="en-US" sz="1400" dirty="0">
                          <a:effectLst/>
                        </a:rPr>
                        <a:t>Physical abuse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Burns the child</a:t>
                      </a:r>
                    </a:p>
                    <a:p>
                      <a:pPr marL="0" marR="0">
                        <a:spcBef>
                          <a:spcPts val="0"/>
                        </a:spcBef>
                        <a:spcAft>
                          <a:spcPts val="0"/>
                        </a:spcAft>
                      </a:pPr>
                      <a:r>
                        <a:rPr lang="en-US" sz="1400" dirty="0">
                          <a:effectLst/>
                        </a:rPr>
                        <a:t>Hits, kicks, or bites the child</a:t>
                      </a:r>
                    </a:p>
                    <a:p>
                      <a:pPr marL="0" marR="0">
                        <a:spcBef>
                          <a:spcPts val="0"/>
                        </a:spcBef>
                        <a:spcAft>
                          <a:spcPts val="0"/>
                        </a:spcAft>
                      </a:pPr>
                      <a:r>
                        <a:rPr lang="en-US" sz="1400" dirty="0">
                          <a:effectLst/>
                        </a:rPr>
                        <a:t>Holds the child under water</a:t>
                      </a:r>
                    </a:p>
                    <a:p>
                      <a:pPr marL="0" marR="0">
                        <a:spcBef>
                          <a:spcPts val="0"/>
                        </a:spcBef>
                        <a:spcAft>
                          <a:spcPts val="0"/>
                        </a:spcAft>
                      </a:pPr>
                      <a:r>
                        <a:rPr lang="en-US" sz="1400" dirty="0">
                          <a:effectLst/>
                        </a:rPr>
                        <a:t>Shakes or throws the child</a:t>
                      </a:r>
                    </a:p>
                    <a:p>
                      <a:pPr marL="0" marR="0">
                        <a:spcBef>
                          <a:spcPts val="0"/>
                        </a:spcBef>
                        <a:spcAft>
                          <a:spcPts val="0"/>
                        </a:spcAft>
                      </a:pPr>
                      <a:r>
                        <a:rPr lang="en-US" sz="1400" dirty="0">
                          <a:effectLst/>
                        </a:rPr>
                        <a:t>Throws objects at the child</a:t>
                      </a:r>
                    </a:p>
                    <a:p>
                      <a:pPr marL="0" marR="0">
                        <a:spcBef>
                          <a:spcPts val="0"/>
                        </a:spcBef>
                        <a:spcAft>
                          <a:spcPts val="0"/>
                        </a:spcAft>
                      </a:pPr>
                      <a:r>
                        <a:rPr lang="en-US" sz="1400" dirty="0">
                          <a:effectLst/>
                        </a:rPr>
                        <a:t>Ties up the child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Bruising</a:t>
                      </a:r>
                    </a:p>
                    <a:p>
                      <a:pPr marL="0" marR="0">
                        <a:spcBef>
                          <a:spcPts val="0"/>
                        </a:spcBef>
                        <a:spcAft>
                          <a:spcPts val="0"/>
                        </a:spcAft>
                      </a:pPr>
                      <a:r>
                        <a:rPr lang="en-US" sz="1400" dirty="0">
                          <a:effectLst/>
                        </a:rPr>
                        <a:t>Severe injuries (e.g., broken bones)</a:t>
                      </a:r>
                    </a:p>
                    <a:p>
                      <a:pPr marL="0" marR="0">
                        <a:spcBef>
                          <a:spcPts val="0"/>
                        </a:spcBef>
                        <a:spcAft>
                          <a:spcPts val="0"/>
                        </a:spcAft>
                      </a:pPr>
                      <a:r>
                        <a:rPr lang="en-US" sz="1400" dirty="0">
                          <a:effectLst/>
                        </a:rPr>
                        <a:t>Several injuries spread over the body</a:t>
                      </a:r>
                    </a:p>
                    <a:p>
                      <a:pPr marL="0" marR="0">
                        <a:spcBef>
                          <a:spcPts val="0"/>
                        </a:spcBef>
                        <a:spcAft>
                          <a:spcPts val="0"/>
                        </a:spcAft>
                      </a:pPr>
                      <a:r>
                        <a:rPr lang="en-US" sz="1400" dirty="0">
                          <a:effectLst/>
                        </a:rPr>
                        <a:t>Injuries over a period of time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8572988"/>
                  </a:ext>
                </a:extLst>
              </a:tr>
              <a:tr h="370840">
                <a:tc>
                  <a:txBody>
                    <a:bodyPr/>
                    <a:lstStyle/>
                    <a:p>
                      <a:pPr marL="0" marR="0">
                        <a:spcBef>
                          <a:spcPts val="0"/>
                        </a:spcBef>
                        <a:spcAft>
                          <a:spcPts val="0"/>
                        </a:spcAft>
                      </a:pPr>
                      <a:r>
                        <a:rPr lang="en-US" sz="1400" dirty="0">
                          <a:effectLst/>
                        </a:rPr>
                        <a:t>Emotional abuse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Abuses others when the child is around</a:t>
                      </a:r>
                    </a:p>
                    <a:p>
                      <a:pPr marL="0" marR="0">
                        <a:spcBef>
                          <a:spcPts val="0"/>
                        </a:spcBef>
                        <a:spcAft>
                          <a:spcPts val="0"/>
                        </a:spcAft>
                      </a:pPr>
                      <a:r>
                        <a:rPr lang="en-US" sz="1400" dirty="0">
                          <a:effectLst/>
                        </a:rPr>
                        <a:t>Fails to show love and affection</a:t>
                      </a:r>
                    </a:p>
                    <a:p>
                      <a:pPr marL="0" marR="0">
                        <a:spcBef>
                          <a:spcPts val="0"/>
                        </a:spcBef>
                        <a:spcAft>
                          <a:spcPts val="0"/>
                        </a:spcAft>
                      </a:pPr>
                      <a:r>
                        <a:rPr lang="en-US" sz="1400" dirty="0">
                          <a:effectLst/>
                        </a:rPr>
                        <a:t>Ignores the child and doesn’t provide emotional support and guidance</a:t>
                      </a:r>
                    </a:p>
                    <a:p>
                      <a:pPr marL="0" marR="0">
                        <a:spcBef>
                          <a:spcPts val="0"/>
                        </a:spcBef>
                        <a:spcAft>
                          <a:spcPts val="0"/>
                        </a:spcAft>
                      </a:pPr>
                      <a:r>
                        <a:rPr lang="en-US" sz="1400" dirty="0">
                          <a:effectLst/>
                        </a:rPr>
                        <a:t>Shames, belittles, criticizes, or embarrasses the child</a:t>
                      </a:r>
                    </a:p>
                    <a:p>
                      <a:pPr marL="0" marR="0">
                        <a:spcBef>
                          <a:spcPts val="0"/>
                        </a:spcBef>
                        <a:spcAft>
                          <a:spcPts val="0"/>
                        </a:spcAft>
                      </a:pPr>
                      <a:r>
                        <a:rPr lang="en-US" sz="1400" dirty="0">
                          <a:effectLst/>
                        </a:rPr>
                        <a:t>Teases, threatens, bullies, or yells at the child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Withdrawn</a:t>
                      </a:r>
                    </a:p>
                    <a:p>
                      <a:pPr marL="0" marR="0">
                        <a:spcBef>
                          <a:spcPts val="0"/>
                        </a:spcBef>
                        <a:spcAft>
                          <a:spcPts val="0"/>
                        </a:spcAft>
                      </a:pPr>
                      <a:r>
                        <a:rPr lang="en-US" sz="1400" dirty="0">
                          <a:effectLst/>
                        </a:rPr>
                        <a:t>Anxiety</a:t>
                      </a:r>
                    </a:p>
                    <a:p>
                      <a:pPr marL="0" marR="0">
                        <a:spcBef>
                          <a:spcPts val="0"/>
                        </a:spcBef>
                        <a:spcAft>
                          <a:spcPts val="0"/>
                        </a:spcAft>
                      </a:pPr>
                      <a:r>
                        <a:rPr lang="en-US" sz="1400" dirty="0">
                          <a:effectLst/>
                        </a:rPr>
                        <a:t>Difficulty sleeping</a:t>
                      </a:r>
                    </a:p>
                    <a:p>
                      <a:pPr marL="0" marR="0">
                        <a:spcBef>
                          <a:spcPts val="0"/>
                        </a:spcBef>
                        <a:spcAft>
                          <a:spcPts val="0"/>
                        </a:spcAft>
                      </a:pPr>
                      <a:r>
                        <a:rPr lang="en-US" sz="1400" dirty="0">
                          <a:effectLst/>
                        </a:rPr>
                        <a:t>Difficulty concentrating</a:t>
                      </a:r>
                    </a:p>
                    <a:p>
                      <a:pPr marL="0" marR="0">
                        <a:spcBef>
                          <a:spcPts val="0"/>
                        </a:spcBef>
                        <a:spcAft>
                          <a:spcPts val="0"/>
                        </a:spcAft>
                      </a:pPr>
                      <a:r>
                        <a:rPr lang="en-US" sz="1400" dirty="0">
                          <a:effectLst/>
                        </a:rPr>
                        <a:t>Aggressive or inappropriate behavior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63524707"/>
                  </a:ext>
                </a:extLst>
              </a:tr>
            </a:tbl>
          </a:graphicData>
        </a:graphic>
      </p:graphicFrame>
    </p:spTree>
    <p:extLst>
      <p:ext uri="{BB962C8B-B14F-4D97-AF65-F5344CB8AC3E}">
        <p14:creationId xmlns:p14="http://schemas.microsoft.com/office/powerpoint/2010/main" val="378478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A9F9A-015A-4205-69EC-1A3D4A123C47}"/>
              </a:ext>
            </a:extLst>
          </p:cNvPr>
          <p:cNvSpPr>
            <a:spLocks noGrp="1"/>
          </p:cNvSpPr>
          <p:nvPr>
            <p:ph type="title"/>
          </p:nvPr>
        </p:nvSpPr>
        <p:spPr/>
        <p:txBody>
          <a:bodyPr/>
          <a:lstStyle/>
          <a:p>
            <a:pPr algn="ctr"/>
            <a:r>
              <a:rPr lang="en-US" dirty="0"/>
              <a:t>Signs and Symptoms</a:t>
            </a:r>
            <a:br>
              <a:rPr lang="en-US" dirty="0"/>
            </a:br>
            <a:r>
              <a:rPr lang="en-US" dirty="0"/>
              <a:t>of Child Abuse </a:t>
            </a:r>
            <a:r>
              <a:rPr lang="en-US" sz="2400" i="1" dirty="0"/>
              <a:t>(2 of 2)</a:t>
            </a:r>
            <a:endParaRPr lang="en-US" dirty="0"/>
          </a:p>
        </p:txBody>
      </p:sp>
      <p:graphicFrame>
        <p:nvGraphicFramePr>
          <p:cNvPr id="4" name="Table 4">
            <a:extLst>
              <a:ext uri="{FF2B5EF4-FFF2-40B4-BE49-F238E27FC236}">
                <a16:creationId xmlns:a16="http://schemas.microsoft.com/office/drawing/2014/main" id="{29E805EF-8CF3-A62B-4613-8242E8F0A19E}"/>
              </a:ext>
            </a:extLst>
          </p:cNvPr>
          <p:cNvGraphicFramePr>
            <a:graphicFrameLocks noGrp="1"/>
          </p:cNvGraphicFramePr>
          <p:nvPr>
            <p:ph idx="1"/>
            <p:extLst>
              <p:ext uri="{D42A27DB-BD31-4B8C-83A1-F6EECF244321}">
                <p14:modId xmlns:p14="http://schemas.microsoft.com/office/powerpoint/2010/main" val="521309765"/>
              </p:ext>
            </p:extLst>
          </p:nvPr>
        </p:nvGraphicFramePr>
        <p:xfrm>
          <a:off x="628650" y="1825625"/>
          <a:ext cx="7886700" cy="3997960"/>
        </p:xfrm>
        <a:graphic>
          <a:graphicData uri="http://schemas.openxmlformats.org/drawingml/2006/table">
            <a:tbl>
              <a:tblPr firstRow="1" bandRow="1">
                <a:tableStyleId>{5C22544A-7EE6-4342-B048-85BDC9FD1C3A}</a:tableStyleId>
              </a:tblPr>
              <a:tblGrid>
                <a:gridCol w="1725444">
                  <a:extLst>
                    <a:ext uri="{9D8B030D-6E8A-4147-A177-3AD203B41FA5}">
                      <a16:colId xmlns:a16="http://schemas.microsoft.com/office/drawing/2014/main" val="2768658057"/>
                    </a:ext>
                  </a:extLst>
                </a:gridCol>
                <a:gridCol w="3532356">
                  <a:extLst>
                    <a:ext uri="{9D8B030D-6E8A-4147-A177-3AD203B41FA5}">
                      <a16:colId xmlns:a16="http://schemas.microsoft.com/office/drawing/2014/main" val="3593529141"/>
                    </a:ext>
                  </a:extLst>
                </a:gridCol>
                <a:gridCol w="2628900">
                  <a:extLst>
                    <a:ext uri="{9D8B030D-6E8A-4147-A177-3AD203B41FA5}">
                      <a16:colId xmlns:a16="http://schemas.microsoft.com/office/drawing/2014/main" val="985045919"/>
                    </a:ext>
                  </a:extLst>
                </a:gridCol>
              </a:tblGrid>
              <a:tr h="370840">
                <a:tc>
                  <a:txBody>
                    <a:bodyPr/>
                    <a:lstStyle/>
                    <a:p>
                      <a:pPr marL="0" marR="0">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Type of abuse</a:t>
                      </a:r>
                    </a:p>
                  </a:txBody>
                  <a:tcPr marL="68580" marR="68580" marT="0" marB="0"/>
                </a:tc>
                <a:tc>
                  <a:txBody>
                    <a:bodyPr/>
                    <a:lstStyle/>
                    <a:p>
                      <a:pPr marL="0" marR="0">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Examples of abuse</a:t>
                      </a:r>
                    </a:p>
                  </a:txBody>
                  <a:tcPr marL="68580" marR="68580" marT="0" marB="0"/>
                </a:tc>
                <a:tc>
                  <a:txBody>
                    <a:bodyPr/>
                    <a:lstStyle/>
                    <a:p>
                      <a:pPr marL="0" marR="0">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Signs of abuse</a:t>
                      </a:r>
                    </a:p>
                  </a:txBody>
                  <a:tcPr marL="68580" marR="68580" marT="0" marB="0"/>
                </a:tc>
                <a:extLst>
                  <a:ext uri="{0D108BD9-81ED-4DB2-BD59-A6C34878D82A}">
                    <a16:rowId xmlns:a16="http://schemas.microsoft.com/office/drawing/2014/main" val="1820928057"/>
                  </a:ext>
                </a:extLst>
              </a:tr>
              <a:tr h="370840">
                <a:tc>
                  <a:txBody>
                    <a:bodyPr/>
                    <a:lstStyle/>
                    <a:p>
                      <a:pPr marL="0" marR="0">
                        <a:spcBef>
                          <a:spcPts val="0"/>
                        </a:spcBef>
                        <a:spcAft>
                          <a:spcPts val="0"/>
                        </a:spcAft>
                      </a:pPr>
                      <a:r>
                        <a:rPr lang="en-US" sz="1400" dirty="0">
                          <a:effectLst/>
                          <a:latin typeface="+mn-lt"/>
                        </a:rPr>
                        <a:t>Sexual abuse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mn-lt"/>
                        </a:rPr>
                        <a:t>Forces the child to take part in sexual images</a:t>
                      </a:r>
                    </a:p>
                    <a:p>
                      <a:pPr marL="0" marR="0">
                        <a:spcBef>
                          <a:spcPts val="0"/>
                        </a:spcBef>
                        <a:spcAft>
                          <a:spcPts val="0"/>
                        </a:spcAft>
                      </a:pPr>
                      <a:r>
                        <a:rPr lang="en-US" sz="1400" dirty="0">
                          <a:effectLst/>
                          <a:latin typeface="+mn-lt"/>
                        </a:rPr>
                        <a:t>Has any sexual contact with the child, including kissing</a:t>
                      </a:r>
                    </a:p>
                    <a:p>
                      <a:pPr marL="0" marR="0">
                        <a:spcBef>
                          <a:spcPts val="0"/>
                        </a:spcBef>
                        <a:spcAft>
                          <a:spcPts val="0"/>
                        </a:spcAft>
                      </a:pPr>
                      <a:r>
                        <a:rPr lang="en-US" sz="1400" dirty="0">
                          <a:effectLst/>
                          <a:latin typeface="+mn-lt"/>
                        </a:rPr>
                        <a:t>Talks to child in sexually inappropriate ways</a:t>
                      </a:r>
                    </a:p>
                    <a:p>
                      <a:pPr marL="0" marR="0">
                        <a:spcBef>
                          <a:spcPts val="0"/>
                        </a:spcBef>
                        <a:spcAft>
                          <a:spcPts val="0"/>
                        </a:spcAft>
                      </a:pPr>
                      <a:r>
                        <a:rPr lang="en-US" sz="1400" dirty="0">
                          <a:effectLst/>
                          <a:latin typeface="+mn-lt"/>
                        </a:rPr>
                        <a:t>Sends the child sexually explicit emails, texts, or other messages</a:t>
                      </a:r>
                    </a:p>
                    <a:p>
                      <a:pPr marL="0" marR="0">
                        <a:spcBef>
                          <a:spcPts val="0"/>
                        </a:spcBef>
                        <a:spcAft>
                          <a:spcPts val="0"/>
                        </a:spcAft>
                      </a:pPr>
                      <a:r>
                        <a:rPr lang="en-US" sz="1400" dirty="0">
                          <a:effectLst/>
                          <a:latin typeface="+mn-lt"/>
                        </a:rPr>
                        <a:t>Exposes (abuser’s) genitals to the child</a:t>
                      </a:r>
                    </a:p>
                    <a:p>
                      <a:pPr marL="0" marR="0">
                        <a:spcBef>
                          <a:spcPts val="0"/>
                        </a:spcBef>
                        <a:spcAft>
                          <a:spcPts val="0"/>
                        </a:spcAft>
                      </a:pPr>
                      <a:r>
                        <a:rPr lang="en-US" sz="1400" dirty="0">
                          <a:effectLst/>
                          <a:latin typeface="+mn-lt"/>
                        </a:rPr>
                        <a:t>Shows pornography to the child</a:t>
                      </a:r>
                    </a:p>
                    <a:p>
                      <a:pPr marL="0" marR="0">
                        <a:spcBef>
                          <a:spcPts val="0"/>
                        </a:spcBef>
                        <a:spcAft>
                          <a:spcPts val="0"/>
                        </a:spcAft>
                      </a:pPr>
                      <a:r>
                        <a:rPr lang="en-US" sz="1400" dirty="0">
                          <a:effectLst/>
                          <a:latin typeface="+mn-lt"/>
                        </a:rPr>
                        <a:t>Tells dirty jokes or stories</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mn-lt"/>
                        </a:rPr>
                        <a:t>Fear of being touched</a:t>
                      </a:r>
                    </a:p>
                    <a:p>
                      <a:pPr marL="0" marR="0">
                        <a:spcBef>
                          <a:spcPts val="0"/>
                        </a:spcBef>
                        <a:spcAft>
                          <a:spcPts val="0"/>
                        </a:spcAft>
                      </a:pPr>
                      <a:r>
                        <a:rPr lang="en-US" sz="1400" dirty="0">
                          <a:effectLst/>
                          <a:latin typeface="+mn-lt"/>
                        </a:rPr>
                        <a:t>Pain when walking or sitting</a:t>
                      </a:r>
                    </a:p>
                    <a:p>
                      <a:pPr marL="0" marR="0">
                        <a:spcBef>
                          <a:spcPts val="0"/>
                        </a:spcBef>
                        <a:spcAft>
                          <a:spcPts val="0"/>
                        </a:spcAft>
                      </a:pPr>
                      <a:r>
                        <a:rPr lang="en-US" sz="1400" dirty="0">
                          <a:effectLst/>
                          <a:latin typeface="+mn-lt"/>
                        </a:rPr>
                        <a:t>Torn clothing</a:t>
                      </a:r>
                    </a:p>
                    <a:p>
                      <a:pPr marL="0" marR="0">
                        <a:spcBef>
                          <a:spcPts val="0"/>
                        </a:spcBef>
                        <a:spcAft>
                          <a:spcPts val="0"/>
                        </a:spcAft>
                      </a:pPr>
                      <a:r>
                        <a:rPr lang="en-US" sz="1400" dirty="0">
                          <a:effectLst/>
                          <a:latin typeface="+mn-lt"/>
                        </a:rPr>
                        <a:t>Bruising around genitals</a:t>
                      </a:r>
                    </a:p>
                    <a:p>
                      <a:pPr marL="0" marR="0">
                        <a:spcBef>
                          <a:spcPts val="0"/>
                        </a:spcBef>
                        <a:spcAft>
                          <a:spcPts val="0"/>
                        </a:spcAft>
                      </a:pPr>
                      <a:r>
                        <a:rPr lang="en-US" sz="1400" dirty="0">
                          <a:effectLst/>
                          <a:latin typeface="+mn-lt"/>
                        </a:rPr>
                        <a:t>Sexual knowledge not typical for child’s age</a:t>
                      </a:r>
                    </a:p>
                    <a:p>
                      <a:pPr marL="0" marR="0">
                        <a:spcBef>
                          <a:spcPts val="0"/>
                        </a:spcBef>
                        <a:spcAft>
                          <a:spcPts val="0"/>
                        </a:spcAft>
                      </a:pPr>
                      <a:r>
                        <a:rPr lang="en-US" sz="1400" dirty="0">
                          <a:effectLst/>
                          <a:latin typeface="+mn-lt"/>
                        </a:rPr>
                        <a:t>Inappropriate touching</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10730948"/>
                  </a:ext>
                </a:extLst>
              </a:tr>
              <a:tr h="370840">
                <a:tc>
                  <a:txBody>
                    <a:bodyPr/>
                    <a:lstStyle/>
                    <a:p>
                      <a:pPr marL="0" marR="0">
                        <a:spcBef>
                          <a:spcPts val="0"/>
                        </a:spcBef>
                        <a:spcAft>
                          <a:spcPts val="0"/>
                        </a:spcAft>
                      </a:pPr>
                      <a:r>
                        <a:rPr lang="en-US" sz="1400" dirty="0">
                          <a:effectLst/>
                          <a:latin typeface="+mn-lt"/>
                        </a:rPr>
                        <a:t>Neglect</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mn-lt"/>
                        </a:rPr>
                        <a:t>Fails to provide clothing</a:t>
                      </a:r>
                    </a:p>
                    <a:p>
                      <a:pPr marL="0" marR="0">
                        <a:spcBef>
                          <a:spcPts val="0"/>
                        </a:spcBef>
                        <a:spcAft>
                          <a:spcPts val="0"/>
                        </a:spcAft>
                      </a:pPr>
                      <a:r>
                        <a:rPr lang="en-US" sz="1400" dirty="0">
                          <a:effectLst/>
                          <a:latin typeface="+mn-lt"/>
                        </a:rPr>
                        <a:t>Fails to provide food</a:t>
                      </a:r>
                    </a:p>
                    <a:p>
                      <a:pPr marL="0" marR="0">
                        <a:spcBef>
                          <a:spcPts val="0"/>
                        </a:spcBef>
                        <a:spcAft>
                          <a:spcPts val="0"/>
                        </a:spcAft>
                      </a:pPr>
                      <a:r>
                        <a:rPr lang="en-US" sz="1400" dirty="0">
                          <a:effectLst/>
                          <a:latin typeface="+mn-lt"/>
                        </a:rPr>
                        <a:t>Fails to provide heat in cold weather</a:t>
                      </a:r>
                    </a:p>
                    <a:p>
                      <a:pPr marL="0" marR="0">
                        <a:spcBef>
                          <a:spcPts val="0"/>
                        </a:spcBef>
                        <a:spcAft>
                          <a:spcPts val="0"/>
                        </a:spcAft>
                      </a:pPr>
                      <a:r>
                        <a:rPr lang="en-US" sz="1400" dirty="0">
                          <a:effectLst/>
                          <a:latin typeface="+mn-lt"/>
                        </a:rPr>
                        <a:t>Forces the child to live in unclean or unsanitary conditions</a:t>
                      </a:r>
                    </a:p>
                    <a:p>
                      <a:pPr marL="0" marR="0">
                        <a:spcBef>
                          <a:spcPts val="0"/>
                        </a:spcBef>
                        <a:spcAft>
                          <a:spcPts val="0"/>
                        </a:spcAft>
                      </a:pPr>
                      <a:r>
                        <a:rPr lang="en-US" sz="1400" dirty="0">
                          <a:effectLst/>
                          <a:latin typeface="+mn-lt"/>
                        </a:rPr>
                        <a:t>Does not provide needed medical care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latin typeface="+mn-lt"/>
                        </a:rPr>
                        <a:t>Missing school</a:t>
                      </a:r>
                    </a:p>
                    <a:p>
                      <a:pPr marL="0" marR="0">
                        <a:spcBef>
                          <a:spcPts val="0"/>
                        </a:spcBef>
                        <a:spcAft>
                          <a:spcPts val="0"/>
                        </a:spcAft>
                      </a:pPr>
                      <a:r>
                        <a:rPr lang="en-US" sz="1400" dirty="0">
                          <a:effectLst/>
                          <a:latin typeface="+mn-lt"/>
                        </a:rPr>
                        <a:t>Poor hygiene</a:t>
                      </a:r>
                    </a:p>
                    <a:p>
                      <a:pPr marL="0" marR="0">
                        <a:spcBef>
                          <a:spcPts val="0"/>
                        </a:spcBef>
                        <a:spcAft>
                          <a:spcPts val="0"/>
                        </a:spcAft>
                      </a:pPr>
                      <a:r>
                        <a:rPr lang="en-US" sz="1400" dirty="0">
                          <a:effectLst/>
                          <a:latin typeface="+mn-lt"/>
                        </a:rPr>
                        <a:t>Underweight</a:t>
                      </a:r>
                    </a:p>
                    <a:p>
                      <a:pPr marL="0" marR="0">
                        <a:spcBef>
                          <a:spcPts val="0"/>
                        </a:spcBef>
                        <a:spcAft>
                          <a:spcPts val="0"/>
                        </a:spcAft>
                      </a:pPr>
                      <a:r>
                        <a:rPr lang="en-US" sz="1400" dirty="0">
                          <a:effectLst/>
                          <a:latin typeface="+mn-lt"/>
                        </a:rPr>
                        <a:t>Lack of development</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7635075"/>
                  </a:ext>
                </a:extLst>
              </a:tr>
            </a:tbl>
          </a:graphicData>
        </a:graphic>
      </p:graphicFrame>
    </p:spTree>
    <p:extLst>
      <p:ext uri="{BB962C8B-B14F-4D97-AF65-F5344CB8AC3E}">
        <p14:creationId xmlns:p14="http://schemas.microsoft.com/office/powerpoint/2010/main" val="121463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A541F-9822-3386-5E0E-10BB9B61E36A}"/>
              </a:ext>
            </a:extLst>
          </p:cNvPr>
          <p:cNvSpPr>
            <a:spLocks noGrp="1"/>
          </p:cNvSpPr>
          <p:nvPr>
            <p:ph type="title"/>
          </p:nvPr>
        </p:nvSpPr>
        <p:spPr/>
        <p:txBody>
          <a:bodyPr/>
          <a:lstStyle/>
          <a:p>
            <a:pPr algn="ctr"/>
            <a:r>
              <a:rPr lang="en-US" dirty="0"/>
              <a:t>Sibling and Elder Abuse</a:t>
            </a:r>
          </a:p>
        </p:txBody>
      </p:sp>
      <p:sp>
        <p:nvSpPr>
          <p:cNvPr id="3" name="Content Placeholder 2">
            <a:extLst>
              <a:ext uri="{FF2B5EF4-FFF2-40B4-BE49-F238E27FC236}">
                <a16:creationId xmlns:a16="http://schemas.microsoft.com/office/drawing/2014/main" id="{A143B647-9AB5-A1D5-F234-704F0A7B42F0}"/>
              </a:ext>
            </a:extLst>
          </p:cNvPr>
          <p:cNvSpPr>
            <a:spLocks noGrp="1"/>
          </p:cNvSpPr>
          <p:nvPr>
            <p:ph idx="1"/>
          </p:nvPr>
        </p:nvSpPr>
        <p:spPr/>
        <p:txBody>
          <a:bodyPr vert="horz" lIns="91440" tIns="45720" rIns="91440" bIns="45720" rtlCol="0" anchor="t">
            <a:normAutofit/>
          </a:bodyPr>
          <a:lstStyle/>
          <a:p>
            <a:r>
              <a:rPr lang="en-US" b="1" dirty="0">
                <a:cs typeface="Arial"/>
              </a:rPr>
              <a:t>Sibling abuse</a:t>
            </a:r>
            <a:r>
              <a:rPr lang="en-US" dirty="0">
                <a:cs typeface="Arial"/>
              </a:rPr>
              <a:t> is the mistreatment of one sibling by another.</a:t>
            </a:r>
          </a:p>
          <a:p>
            <a:pPr lvl="1"/>
            <a:r>
              <a:rPr lang="en-US" sz="2800" dirty="0">
                <a:solidFill>
                  <a:schemeClr val="tx1"/>
                </a:solidFill>
                <a:cs typeface="Arial"/>
              </a:rPr>
              <a:t>Half of children report some degree of sibling abuse.</a:t>
            </a:r>
          </a:p>
          <a:p>
            <a:pPr lvl="1"/>
            <a:r>
              <a:rPr lang="en-US" sz="2800" dirty="0">
                <a:solidFill>
                  <a:schemeClr val="tx1"/>
                </a:solidFill>
                <a:cs typeface="Arial"/>
              </a:rPr>
              <a:t>Injury between siblings is always serious.</a:t>
            </a:r>
          </a:p>
          <a:p>
            <a:r>
              <a:rPr lang="en-US" b="1" dirty="0">
                <a:cs typeface="Arial"/>
              </a:rPr>
              <a:t>Elder abuse</a:t>
            </a:r>
            <a:r>
              <a:rPr lang="en-US" dirty="0">
                <a:cs typeface="Arial"/>
              </a:rPr>
              <a:t> is abuse of an older adult in a nursing home, in a hospital, or at home.</a:t>
            </a:r>
          </a:p>
          <a:p>
            <a:pPr lvl="1"/>
            <a:r>
              <a:rPr lang="en-US" sz="2800" dirty="0">
                <a:solidFill>
                  <a:schemeClr val="tx1"/>
                </a:solidFill>
                <a:cs typeface="Arial"/>
              </a:rPr>
              <a:t>Caregivers and family members are most likely to commit elder abuse.</a:t>
            </a:r>
          </a:p>
        </p:txBody>
      </p:sp>
    </p:spTree>
    <p:extLst>
      <p:ext uri="{BB962C8B-B14F-4D97-AF65-F5344CB8AC3E}">
        <p14:creationId xmlns:p14="http://schemas.microsoft.com/office/powerpoint/2010/main" val="260951542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1029</Words>
  <Application>Microsoft Office PowerPoint</Application>
  <PresentationFormat>On-screen Show (4:3)</PresentationFormat>
  <Paragraphs>124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Arial,Sans-Serif</vt:lpstr>
      <vt:lpstr>Calibri</vt:lpstr>
      <vt:lpstr>Helvetica</vt:lpstr>
      <vt:lpstr>Times New Roman</vt:lpstr>
      <vt:lpstr>Office Theme</vt:lpstr>
      <vt:lpstr>Relationships and Violence</vt:lpstr>
      <vt:lpstr>Write About It</vt:lpstr>
      <vt:lpstr>Can you . . .  </vt:lpstr>
      <vt:lpstr>Understanding Abuse</vt:lpstr>
      <vt:lpstr>Child Abuse and Neglect</vt:lpstr>
      <vt:lpstr>Consequences of Child Abuse and Neglect</vt:lpstr>
      <vt:lpstr>Signs and Symptoms of Child Abuse (1 of 2)</vt:lpstr>
      <vt:lpstr>Signs and Symptoms of Child Abuse (2 of 2)</vt:lpstr>
      <vt:lpstr>Sibling and Elder Abuse</vt:lpstr>
      <vt:lpstr>Domestic Violence</vt:lpstr>
      <vt:lpstr>Sexual Assault</vt:lpstr>
      <vt:lpstr>Coercive Relationships</vt:lpstr>
      <vt:lpstr>Human and Sex Trafficking (1 of 2)</vt:lpstr>
      <vt:lpstr>Human and Sex Trafficking (2 of 2)</vt:lpstr>
      <vt:lpstr>Breaking the Cycle  of Abuse</vt:lpstr>
      <vt:lpstr>Setting Personal Boundaries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Violence and Conflict</dc:title>
  <dc:creator>Human Kinetics</dc:creator>
  <cp:lastModifiedBy>Melissa Feld</cp:lastModifiedBy>
  <cp:revision>5981</cp:revision>
  <dcterms:created xsi:type="dcterms:W3CDTF">2020-04-29T19:38:00Z</dcterms:created>
  <dcterms:modified xsi:type="dcterms:W3CDTF">2023-01-04T16:37:52Z</dcterms:modified>
</cp:coreProperties>
</file>