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427" r:id="rId2"/>
    <p:sldId id="337" r:id="rId3"/>
    <p:sldId id="334" r:id="rId4"/>
    <p:sldId id="422" r:id="rId5"/>
    <p:sldId id="471" r:id="rId6"/>
    <p:sldId id="472" r:id="rId7"/>
    <p:sldId id="473" r:id="rId8"/>
    <p:sldId id="474" r:id="rId9"/>
    <p:sldId id="478" r:id="rId10"/>
    <p:sldId id="475" r:id="rId11"/>
    <p:sldId id="476" r:id="rId12"/>
    <p:sldId id="477" r:id="rId13"/>
    <p:sldId id="44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AE9ED06-1563-FA81-A6E0-ED64D80B4F13}" v="950" dt="2022-06-14T17:43:13.592"/>
    <p1510:client id="{0E975F3D-D17C-9C09-AC40-E3073B3C6A2F}" v="1345" dt="2022-06-01T22:59:36.040"/>
    <p1510:client id="{14CD8D72-2C0E-B6EA-9F84-93C4F70EFE95}" v="308" dt="2022-05-24T21:33:20.661"/>
    <p1510:client id="{14D506F5-1628-FB7F-8AF0-71563959A9CE}" v="1425" dt="2022-06-14T14:49:34.781"/>
    <p1510:client id="{1664D6C9-0630-8611-A021-CA0EC941D1DE}" v="409" dt="2022-06-05T12:39:47.327"/>
    <p1510:client id="{17AF61C8-4B49-E53B-CF06-5175B65E2D1E}" v="1235" dt="2022-06-16T14:19:53.124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1F84C1F1-5C37-1DFE-AE3C-EF2770F37002}" v="686" dt="2022-06-15T15:51:37.291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13F1D55-41DC-9EBC-9069-1AE4E4F8F348}" v="412" dt="2022-06-14T20:57:51.970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BAE47F4-DE35-BAFD-7091-E8786169DD9A}" v="143" dt="2022-06-14T21:03:53.404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6D9964F0-A4A9-EAD3-1137-6C5F4F1CF757}" v="1920" dt="2022-06-15T14:41:01.585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9FB27BAA-8F56-C344-3E95-5FE6011FD119}" v="859" dt="2022-06-14T15:31:53.875"/>
    <p1510:client id="{A5538EB9-E6EA-E6B3-F821-35AAA3B18D41}" v="1207" dt="2022-06-13T16:00:19.314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AB137C5-74A4-FA12-DB0E-8B33A1A8A50A}" v="1781" dt="2022-06-16T15:44:54.301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CF9B4F08-BBFC-6724-3944-C13805DC6AA4}" v="548" dt="2022-06-15T15:21:46.086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2049F35-D263-689D-73F5-6E217EB7E4F8}" v="145" dt="2022-06-14T15:37:59.262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C1D3D45-D752-591A-FA05-90BF5ACA42EF}" v="1451" dt="2022-06-14T23:15:12.375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BAB137C5-74A4-FA12-DB0E-8B33A1A8A50A}"/>
    <pc:docChg chg="delSld modSld">
      <pc:chgData name="jbarrya10@yahoo.com" userId="S::urn:spo:guest#jbarrya10@yahoo.com::" providerId="AD" clId="Web-{BAB137C5-74A4-FA12-DB0E-8B33A1A8A50A}" dt="2022-06-16T15:44:54.301" v="1779" actId="20577"/>
      <pc:docMkLst>
        <pc:docMk/>
      </pc:docMkLst>
      <pc:sldChg chg="modSp">
        <pc:chgData name="jbarrya10@yahoo.com" userId="S::urn:spo:guest#jbarrya10@yahoo.com::" providerId="AD" clId="Web-{BAB137C5-74A4-FA12-DB0E-8B33A1A8A50A}" dt="2022-06-16T14:29:04.504" v="239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BAB137C5-74A4-FA12-DB0E-8B33A1A8A50A}" dt="2022-06-16T14:29:04.504" v="239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BAB137C5-74A4-FA12-DB0E-8B33A1A8A50A}" dt="2022-06-16T14:24:23.048" v="49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BAB137C5-74A4-FA12-DB0E-8B33A1A8A50A}" dt="2022-06-16T14:24:23.048" v="49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BAB137C5-74A4-FA12-DB0E-8B33A1A8A50A}" dt="2022-06-16T14:57:08.766" v="371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BAB137C5-74A4-FA12-DB0E-8B33A1A8A50A}" dt="2022-06-16T14:30:42.635" v="248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BAB137C5-74A4-FA12-DB0E-8B33A1A8A50A}" dt="2022-06-16T14:57:08.766" v="371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BAB137C5-74A4-FA12-DB0E-8B33A1A8A50A}" dt="2022-06-16T14:23:16.403" v="7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BAB137C5-74A4-FA12-DB0E-8B33A1A8A50A}" dt="2022-06-16T14:23:12.028" v="6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BAB137C5-74A4-FA12-DB0E-8B33A1A8A50A}" dt="2022-06-16T14:23:16.403" v="7" actId="20577"/>
          <ac:spMkLst>
            <pc:docMk/>
            <pc:sldMk cId="2472024604" sldId="427"/>
            <ac:spMk id="3" creationId="{9098E11F-DE22-6B22-CD68-8F62A4333D22}"/>
          </ac:spMkLst>
        </pc:spChg>
      </pc:sldChg>
      <pc:sldChg chg="modSp">
        <pc:chgData name="jbarrya10@yahoo.com" userId="S::urn:spo:guest#jbarrya10@yahoo.com::" providerId="AD" clId="Web-{BAB137C5-74A4-FA12-DB0E-8B33A1A8A50A}" dt="2022-06-16T15:44:54.301" v="1779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BAB137C5-74A4-FA12-DB0E-8B33A1A8A50A}" dt="2022-06-16T15:44:54.301" v="1779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modSp">
        <pc:chgData name="jbarrya10@yahoo.com" userId="S::urn:spo:guest#jbarrya10@yahoo.com::" providerId="AD" clId="Web-{BAB137C5-74A4-FA12-DB0E-8B33A1A8A50A}" dt="2022-06-16T15:21:22.628" v="1113" actId="20577"/>
        <pc:sldMkLst>
          <pc:docMk/>
          <pc:sldMk cId="3883434291" sldId="455"/>
        </pc:sldMkLst>
        <pc:spChg chg="mod">
          <ac:chgData name="jbarrya10@yahoo.com" userId="S::urn:spo:guest#jbarrya10@yahoo.com::" providerId="AD" clId="Web-{BAB137C5-74A4-FA12-DB0E-8B33A1A8A50A}" dt="2022-06-16T15:20:34.454" v="1073" actId="20577"/>
          <ac:spMkLst>
            <pc:docMk/>
            <pc:sldMk cId="3883434291" sldId="455"/>
            <ac:spMk id="2" creationId="{5CDA5856-ED43-DE60-B4AF-97B13B1F5A7E}"/>
          </ac:spMkLst>
        </pc:spChg>
        <pc:spChg chg="mod">
          <ac:chgData name="jbarrya10@yahoo.com" userId="S::urn:spo:guest#jbarrya10@yahoo.com::" providerId="AD" clId="Web-{BAB137C5-74A4-FA12-DB0E-8B33A1A8A50A}" dt="2022-06-16T15:21:22.628" v="1113" actId="20577"/>
          <ac:spMkLst>
            <pc:docMk/>
            <pc:sldMk cId="3883434291" sldId="455"/>
            <ac:spMk id="3" creationId="{665D67AD-1CC0-39F7-A93E-E900526D3D29}"/>
          </ac:spMkLst>
        </pc:spChg>
      </pc:sldChg>
      <pc:sldChg chg="del">
        <pc:chgData name="jbarrya10@yahoo.com" userId="S::urn:spo:guest#jbarrya10@yahoo.com::" providerId="AD" clId="Web-{BAB137C5-74A4-FA12-DB0E-8B33A1A8A50A}" dt="2022-06-16T14:58:06.924" v="372"/>
        <pc:sldMkLst>
          <pc:docMk/>
          <pc:sldMk cId="3926107667" sldId="460"/>
        </pc:sldMkLst>
      </pc:sldChg>
      <pc:sldChg chg="modSp">
        <pc:chgData name="jbarrya10@yahoo.com" userId="S::urn:spo:guest#jbarrya10@yahoo.com::" providerId="AD" clId="Web-{BAB137C5-74A4-FA12-DB0E-8B33A1A8A50A}" dt="2022-06-16T15:03:06.825" v="540" actId="20577"/>
        <pc:sldMkLst>
          <pc:docMk/>
          <pc:sldMk cId="2847101543" sldId="471"/>
        </pc:sldMkLst>
        <pc:spChg chg="mod">
          <ac:chgData name="jbarrya10@yahoo.com" userId="S::urn:spo:guest#jbarrya10@yahoo.com::" providerId="AD" clId="Web-{BAB137C5-74A4-FA12-DB0E-8B33A1A8A50A}" dt="2022-06-16T14:59:00.270" v="376" actId="20577"/>
          <ac:spMkLst>
            <pc:docMk/>
            <pc:sldMk cId="2847101543" sldId="471"/>
            <ac:spMk id="2" creationId="{CDA38353-F0A6-419A-F0B2-A5EAF8426D91}"/>
          </ac:spMkLst>
        </pc:spChg>
        <pc:spChg chg="mod">
          <ac:chgData name="jbarrya10@yahoo.com" userId="S::urn:spo:guest#jbarrya10@yahoo.com::" providerId="AD" clId="Web-{BAB137C5-74A4-FA12-DB0E-8B33A1A8A50A}" dt="2022-06-16T15:03:06.825" v="540" actId="20577"/>
          <ac:spMkLst>
            <pc:docMk/>
            <pc:sldMk cId="2847101543" sldId="471"/>
            <ac:spMk id="3" creationId="{7952990A-74A9-DFD3-2DB1-4A300CEF69A2}"/>
          </ac:spMkLst>
        </pc:spChg>
      </pc:sldChg>
      <pc:sldChg chg="modSp">
        <pc:chgData name="jbarrya10@yahoo.com" userId="S::urn:spo:guest#jbarrya10@yahoo.com::" providerId="AD" clId="Web-{BAB137C5-74A4-FA12-DB0E-8B33A1A8A50A}" dt="2022-06-16T15:05:26.783" v="643" actId="20577"/>
        <pc:sldMkLst>
          <pc:docMk/>
          <pc:sldMk cId="2102528596" sldId="472"/>
        </pc:sldMkLst>
        <pc:spChg chg="mod">
          <ac:chgData name="jbarrya10@yahoo.com" userId="S::urn:spo:guest#jbarrya10@yahoo.com::" providerId="AD" clId="Web-{BAB137C5-74A4-FA12-DB0E-8B33A1A8A50A}" dt="2022-06-16T15:03:58.217" v="542" actId="20577"/>
          <ac:spMkLst>
            <pc:docMk/>
            <pc:sldMk cId="2102528596" sldId="472"/>
            <ac:spMk id="2" creationId="{851A62DA-929C-C085-6E6F-5A6A6990823F}"/>
          </ac:spMkLst>
        </pc:spChg>
        <pc:spChg chg="mod">
          <ac:chgData name="jbarrya10@yahoo.com" userId="S::urn:spo:guest#jbarrya10@yahoo.com::" providerId="AD" clId="Web-{BAB137C5-74A4-FA12-DB0E-8B33A1A8A50A}" dt="2022-06-16T15:05:26.783" v="643" actId="20577"/>
          <ac:spMkLst>
            <pc:docMk/>
            <pc:sldMk cId="2102528596" sldId="472"/>
            <ac:spMk id="3" creationId="{ECBBB6DB-7239-27F4-BC81-76B2B368B41D}"/>
          </ac:spMkLst>
        </pc:spChg>
      </pc:sldChg>
      <pc:sldChg chg="modSp">
        <pc:chgData name="jbarrya10@yahoo.com" userId="S::urn:spo:guest#jbarrya10@yahoo.com::" providerId="AD" clId="Web-{BAB137C5-74A4-FA12-DB0E-8B33A1A8A50A}" dt="2022-06-16T15:12:24.719" v="862" actId="20577"/>
        <pc:sldMkLst>
          <pc:docMk/>
          <pc:sldMk cId="1018650855" sldId="473"/>
        </pc:sldMkLst>
        <pc:spChg chg="mod">
          <ac:chgData name="jbarrya10@yahoo.com" userId="S::urn:spo:guest#jbarrya10@yahoo.com::" providerId="AD" clId="Web-{BAB137C5-74A4-FA12-DB0E-8B33A1A8A50A}" dt="2022-06-16T15:06:03.862" v="654" actId="20577"/>
          <ac:spMkLst>
            <pc:docMk/>
            <pc:sldMk cId="1018650855" sldId="473"/>
            <ac:spMk id="2" creationId="{1EB6DE66-3C71-3ED4-9FA0-E8C7E0CFAB2D}"/>
          </ac:spMkLst>
        </pc:spChg>
        <pc:spChg chg="mod">
          <ac:chgData name="jbarrya10@yahoo.com" userId="S::urn:spo:guest#jbarrya10@yahoo.com::" providerId="AD" clId="Web-{BAB137C5-74A4-FA12-DB0E-8B33A1A8A50A}" dt="2022-06-16T15:12:24.719" v="862" actId="20577"/>
          <ac:spMkLst>
            <pc:docMk/>
            <pc:sldMk cId="1018650855" sldId="473"/>
            <ac:spMk id="3" creationId="{DE0765A7-09C6-ADAE-CD83-0A5AD9BDDD51}"/>
          </ac:spMkLst>
        </pc:spChg>
      </pc:sldChg>
      <pc:sldChg chg="modSp">
        <pc:chgData name="jbarrya10@yahoo.com" userId="S::urn:spo:guest#jbarrya10@yahoo.com::" providerId="AD" clId="Web-{BAB137C5-74A4-FA12-DB0E-8B33A1A8A50A}" dt="2022-06-16T15:19:34.499" v="1063" actId="20577"/>
        <pc:sldMkLst>
          <pc:docMk/>
          <pc:sldMk cId="424977612" sldId="474"/>
        </pc:sldMkLst>
        <pc:spChg chg="mod">
          <ac:chgData name="jbarrya10@yahoo.com" userId="S::urn:spo:guest#jbarrya10@yahoo.com::" providerId="AD" clId="Web-{BAB137C5-74A4-FA12-DB0E-8B33A1A8A50A}" dt="2022-06-16T15:13:15.252" v="878" actId="20577"/>
          <ac:spMkLst>
            <pc:docMk/>
            <pc:sldMk cId="424977612" sldId="474"/>
            <ac:spMk id="2" creationId="{C4BB0C5A-3ABE-B345-2E44-87F05B7B321F}"/>
          </ac:spMkLst>
        </pc:spChg>
        <pc:spChg chg="mod">
          <ac:chgData name="jbarrya10@yahoo.com" userId="S::urn:spo:guest#jbarrya10@yahoo.com::" providerId="AD" clId="Web-{BAB137C5-74A4-FA12-DB0E-8B33A1A8A50A}" dt="2022-06-16T15:19:34.499" v="1063" actId="20577"/>
          <ac:spMkLst>
            <pc:docMk/>
            <pc:sldMk cId="424977612" sldId="474"/>
            <ac:spMk id="3" creationId="{8045F542-10C1-AF0F-B16C-3A85CBCBCAF2}"/>
          </ac:spMkLst>
        </pc:spChg>
      </pc:sldChg>
      <pc:sldChg chg="modSp">
        <pc:chgData name="jbarrya10@yahoo.com" userId="S::urn:spo:guest#jbarrya10@yahoo.com::" providerId="AD" clId="Web-{BAB137C5-74A4-FA12-DB0E-8B33A1A8A50A}" dt="2022-06-16T15:29:27.394" v="1378" actId="20577"/>
        <pc:sldMkLst>
          <pc:docMk/>
          <pc:sldMk cId="2560042921" sldId="475"/>
        </pc:sldMkLst>
        <pc:spChg chg="mod">
          <ac:chgData name="jbarrya10@yahoo.com" userId="S::urn:spo:guest#jbarrya10@yahoo.com::" providerId="AD" clId="Web-{BAB137C5-74A4-FA12-DB0E-8B33A1A8A50A}" dt="2022-06-16T15:22:40.193" v="1121" actId="20577"/>
          <ac:spMkLst>
            <pc:docMk/>
            <pc:sldMk cId="2560042921" sldId="475"/>
            <ac:spMk id="2" creationId="{69923545-630C-40F8-22E7-197F26127181}"/>
          </ac:spMkLst>
        </pc:spChg>
        <pc:spChg chg="mod">
          <ac:chgData name="jbarrya10@yahoo.com" userId="S::urn:spo:guest#jbarrya10@yahoo.com::" providerId="AD" clId="Web-{BAB137C5-74A4-FA12-DB0E-8B33A1A8A50A}" dt="2022-06-16T15:29:27.394" v="1378" actId="20577"/>
          <ac:spMkLst>
            <pc:docMk/>
            <pc:sldMk cId="2560042921" sldId="475"/>
            <ac:spMk id="3" creationId="{FC95E737-94C6-F960-16A2-448404FBE31A}"/>
          </ac:spMkLst>
        </pc:spChg>
      </pc:sldChg>
      <pc:sldChg chg="modSp">
        <pc:chgData name="jbarrya10@yahoo.com" userId="S::urn:spo:guest#jbarrya10@yahoo.com::" providerId="AD" clId="Web-{BAB137C5-74A4-FA12-DB0E-8B33A1A8A50A}" dt="2022-06-16T15:35:27.985" v="1408" actId="20577"/>
        <pc:sldMkLst>
          <pc:docMk/>
          <pc:sldMk cId="802846236" sldId="476"/>
        </pc:sldMkLst>
        <pc:spChg chg="mod">
          <ac:chgData name="jbarrya10@yahoo.com" userId="S::urn:spo:guest#jbarrya10@yahoo.com::" providerId="AD" clId="Web-{BAB137C5-74A4-FA12-DB0E-8B33A1A8A50A}" dt="2022-06-16T15:30:20.599" v="1387" actId="20577"/>
          <ac:spMkLst>
            <pc:docMk/>
            <pc:sldMk cId="802846236" sldId="476"/>
            <ac:spMk id="2" creationId="{87999A22-FE54-C1C8-3CB2-F8EE3245FF4B}"/>
          </ac:spMkLst>
        </pc:spChg>
        <pc:spChg chg="mod">
          <ac:chgData name="jbarrya10@yahoo.com" userId="S::urn:spo:guest#jbarrya10@yahoo.com::" providerId="AD" clId="Web-{BAB137C5-74A4-FA12-DB0E-8B33A1A8A50A}" dt="2022-06-16T15:35:27.985" v="1408" actId="20577"/>
          <ac:spMkLst>
            <pc:docMk/>
            <pc:sldMk cId="802846236" sldId="476"/>
            <ac:spMk id="3" creationId="{27BFBEE4-0952-81A6-206C-1481CDF53878}"/>
          </ac:spMkLst>
        </pc:spChg>
      </pc:sldChg>
      <pc:sldChg chg="modSp">
        <pc:chgData name="jbarrya10@yahoo.com" userId="S::urn:spo:guest#jbarrya10@yahoo.com::" providerId="AD" clId="Web-{BAB137C5-74A4-FA12-DB0E-8B33A1A8A50A}" dt="2022-06-16T15:39:05.476" v="1570" actId="20577"/>
        <pc:sldMkLst>
          <pc:docMk/>
          <pc:sldMk cId="557347203" sldId="477"/>
        </pc:sldMkLst>
        <pc:spChg chg="mod">
          <ac:chgData name="jbarrya10@yahoo.com" userId="S::urn:spo:guest#jbarrya10@yahoo.com::" providerId="AD" clId="Web-{BAB137C5-74A4-FA12-DB0E-8B33A1A8A50A}" dt="2022-06-16T15:35:59.439" v="1416" actId="20577"/>
          <ac:spMkLst>
            <pc:docMk/>
            <pc:sldMk cId="557347203" sldId="477"/>
            <ac:spMk id="2" creationId="{12037F54-5FCD-B62B-FDC5-A90BD09E4B13}"/>
          </ac:spMkLst>
        </pc:spChg>
        <pc:spChg chg="mod">
          <ac:chgData name="jbarrya10@yahoo.com" userId="S::urn:spo:guest#jbarrya10@yahoo.com::" providerId="AD" clId="Web-{BAB137C5-74A4-FA12-DB0E-8B33A1A8A50A}" dt="2022-06-16T15:39:05.476" v="1570" actId="20577"/>
          <ac:spMkLst>
            <pc:docMk/>
            <pc:sldMk cId="557347203" sldId="477"/>
            <ac:spMk id="3" creationId="{7A4BD052-B391-1785-C4A3-2E3CF4593CF7}"/>
          </ac:spMkLst>
        </pc:spChg>
      </pc:sldChg>
      <pc:sldChg chg="del">
        <pc:chgData name="jbarrya10@yahoo.com" userId="S::urn:spo:guest#jbarrya10@yahoo.com::" providerId="AD" clId="Web-{BAB137C5-74A4-FA12-DB0E-8B33A1A8A50A}" dt="2022-06-16T15:39:10.086" v="1571"/>
        <pc:sldMkLst>
          <pc:docMk/>
          <pc:sldMk cId="2708936675" sldId="4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Influences</a:t>
            </a:r>
            <a:br>
              <a:rPr lang="en-US" dirty="0"/>
            </a:br>
            <a:r>
              <a:rPr lang="en-US" dirty="0"/>
              <a:t>and Alcohol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of </a:t>
            </a:r>
            <a:r>
              <a:rPr lang="en-US" dirty="0">
                <a:cs typeface="Arial"/>
              </a:rPr>
              <a:t>High School Health</a:t>
            </a:r>
          </a:p>
          <a:p>
            <a:r>
              <a:rPr lang="en-US" dirty="0">
                <a:cs typeface="Arial"/>
              </a:rPr>
              <a:t>Chapter 11, Lesson 2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23545-630C-40F8-22E7-197F2612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Communication Skills</a:t>
            </a:r>
            <a:br>
              <a:rPr lang="en-US" dirty="0"/>
            </a:br>
            <a:r>
              <a:rPr lang="en-US" dirty="0"/>
              <a:t>to Avoid Alcohol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5E737-94C6-F960-16A2-448404FBE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700" dirty="0">
                <a:cs typeface="Arial"/>
              </a:rPr>
              <a:t>Use both verbal and nonverbal communication skills to help you avoid alcohol use.</a:t>
            </a:r>
            <a:endParaRPr lang="en-US" sz="2700" dirty="0"/>
          </a:p>
          <a:p>
            <a:r>
              <a:rPr lang="en-US" sz="2700" dirty="0">
                <a:cs typeface="Arial"/>
              </a:rPr>
              <a:t>Verbal communication: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"No, I don’t drink."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"My parents would kill me if they found out."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"I’d be kicked off the team."</a:t>
            </a:r>
          </a:p>
          <a:p>
            <a:r>
              <a:rPr lang="en-US" sz="2700" dirty="0">
                <a:solidFill>
                  <a:schemeClr val="tx1"/>
                </a:solidFill>
                <a:cs typeface="Arial"/>
              </a:rPr>
              <a:t>Nonverbal communication: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Look busy so people don’t talk to you.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Hold a bottle of water or a nonalcoholic drink so you’re already drinking something.</a:t>
            </a:r>
            <a:endParaRPr lang="en-US" sz="27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0042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99A22-FE54-C1C8-3CB2-F8EE3245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to Not Drinking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FBEE4-0952-81A6-206C-1481CDF53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>
                <a:cs typeface="Arial"/>
              </a:rPr>
              <a:t>You have more energy.</a:t>
            </a:r>
          </a:p>
          <a:p>
            <a:r>
              <a:rPr lang="en-US" dirty="0">
                <a:cs typeface="Arial"/>
              </a:rPr>
              <a:t>You have higher self-esteem.</a:t>
            </a:r>
          </a:p>
          <a:p>
            <a:r>
              <a:rPr lang="en-US" dirty="0">
                <a:cs typeface="Arial"/>
              </a:rPr>
              <a:t>You have better relationships with your friends and family.</a:t>
            </a:r>
          </a:p>
          <a:p>
            <a:r>
              <a:rPr lang="en-US" dirty="0">
                <a:cs typeface="Arial"/>
              </a:rPr>
              <a:t>You are better able to manage stressful situations.</a:t>
            </a:r>
          </a:p>
          <a:p>
            <a:r>
              <a:rPr lang="en-US" dirty="0">
                <a:cs typeface="Arial"/>
              </a:rPr>
              <a:t>You eat healthier, because alcohol has a lot of empty calories and you may also tend to eat junk food when you drink.</a:t>
            </a:r>
          </a:p>
          <a:p>
            <a:r>
              <a:rPr lang="en-US" dirty="0">
                <a:cs typeface="Arial"/>
              </a:rPr>
              <a:t>You have no hangovers, so you are healthier and feel better.</a:t>
            </a:r>
          </a:p>
          <a:p>
            <a:r>
              <a:rPr lang="en-US" dirty="0">
                <a:cs typeface="Arial"/>
              </a:rPr>
              <a:t>You have higher grades than students who drink. Drinking may cause memory loss, which can affect your ability to do well in school.</a:t>
            </a:r>
          </a:p>
        </p:txBody>
      </p:sp>
    </p:spTree>
    <p:extLst>
      <p:ext uri="{BB962C8B-B14F-4D97-AF65-F5344CB8AC3E}">
        <p14:creationId xmlns:p14="http://schemas.microsoft.com/office/powerpoint/2010/main" val="802846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37F54-5FCD-B62B-FDC5-A90BD09E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Alternatives to Drinking Alcohol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BD052-B391-1785-C4A3-2E3CF4593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Go to a movie.</a:t>
            </a:r>
          </a:p>
          <a:p>
            <a:r>
              <a:rPr lang="en-US" dirty="0">
                <a:cs typeface="Arial"/>
              </a:rPr>
              <a:t>Play video games, card games, or board games.</a:t>
            </a:r>
          </a:p>
          <a:p>
            <a:r>
              <a:rPr lang="en-US" dirty="0">
                <a:cs typeface="Arial"/>
              </a:rPr>
              <a:t>Go to the mall.</a:t>
            </a:r>
          </a:p>
          <a:p>
            <a:r>
              <a:rPr lang="en-US" dirty="0">
                <a:cs typeface="Arial"/>
              </a:rPr>
              <a:t>Volunteer to help at a hospital, Boys and Girls Club, or community center.</a:t>
            </a:r>
          </a:p>
          <a:p>
            <a:r>
              <a:rPr lang="en-US" dirty="0">
                <a:cs typeface="Arial"/>
              </a:rPr>
              <a:t>Exercise or try out for a sports team.</a:t>
            </a:r>
          </a:p>
          <a:p>
            <a:r>
              <a:rPr lang="en-US" dirty="0">
                <a:cs typeface="Arial"/>
              </a:rPr>
              <a:t>Join a club at school or in the community.</a:t>
            </a:r>
          </a:p>
        </p:txBody>
      </p:sp>
    </p:spTree>
    <p:extLst>
      <p:ext uri="{BB962C8B-B14F-4D97-AF65-F5344CB8AC3E}">
        <p14:creationId xmlns:p14="http://schemas.microsoft.com/office/powerpoint/2010/main" val="557347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Think about who or what influences the decisions you make about drinking.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List three to five people or things that influence you the most. Make a chart to show if the person or thing is a positive influence or negative influence.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Are you making good choices about who your friends are or what influences you? Explain your answer.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Everyone has people in their lives who influence them. Who in your life has the most influence over you?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/>
              </a:rPr>
              <a:t>Is their influence on you positive or negative?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cs typeface="Arial"/>
              </a:rPr>
              <a:t>Identify who influences your decisions about drinking?</a:t>
            </a:r>
          </a:p>
          <a:p>
            <a:r>
              <a:rPr lang="en-US" dirty="0">
                <a:cs typeface="Arial"/>
              </a:rPr>
              <a:t>Evaluate how media (movies and streaming shows) may affect your decisions about drinking?</a:t>
            </a:r>
          </a:p>
          <a:p>
            <a:r>
              <a:rPr lang="en-US" dirty="0">
                <a:cs typeface="Arial"/>
              </a:rPr>
              <a:t>Discuss how social media may influence your drinking decisions especially in regard to advertising and what your friends post?</a:t>
            </a:r>
          </a:p>
          <a:p>
            <a:r>
              <a:rPr lang="en-US" dirty="0">
                <a:cs typeface="Arial"/>
              </a:rPr>
              <a:t>Analyze how your values influence your decisions about whether or not to drink alcohol?</a:t>
            </a:r>
          </a:p>
          <a:p>
            <a:r>
              <a:rPr lang="en-US" dirty="0">
                <a:cs typeface="Arial"/>
              </a:rPr>
              <a:t>Plan for an alcohol-free lifestyle?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Influences That Affect How You View Alcohol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If someone has </a:t>
            </a:r>
            <a:r>
              <a:rPr lang="en-US" b="1" dirty="0">
                <a:cs typeface="Arial"/>
              </a:rPr>
              <a:t>influence</a:t>
            </a:r>
            <a:r>
              <a:rPr lang="en-US" dirty="0">
                <a:cs typeface="Arial"/>
              </a:rPr>
              <a:t> over you, they affect the decisions you make in your life.</a:t>
            </a:r>
            <a:endParaRPr lang="en-US" dirty="0"/>
          </a:p>
          <a:p>
            <a:r>
              <a:rPr lang="en-US" dirty="0">
                <a:cs typeface="Arial"/>
              </a:rPr>
              <a:t>Deciding to drink may be easy or hard depending on things such as your friends, family members, social media, and the media.</a:t>
            </a:r>
          </a:p>
          <a:p>
            <a:r>
              <a:rPr lang="en-US" dirty="0">
                <a:cs typeface="Arial"/>
              </a:rPr>
              <a:t>You must weigh the pros and cons.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38353-F0A6-419A-F0B2-A5EAF842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Peer Pressure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2990A-74A9-DFD3-2DB1-4A300CEF6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Peer pressure </a:t>
            </a:r>
            <a:r>
              <a:rPr lang="en-US" dirty="0">
                <a:cs typeface="Arial"/>
              </a:rPr>
              <a:t>is the pressure you feel from your friends or peers close to you in age to do something you may not want to do.</a:t>
            </a:r>
          </a:p>
          <a:p>
            <a:r>
              <a:rPr lang="en-US" dirty="0">
                <a:cs typeface="Arial"/>
              </a:rPr>
              <a:t>Peer pressure can be direct or indirect. It can also be positive, supporting your decision not to drink.</a:t>
            </a:r>
          </a:p>
          <a:p>
            <a:r>
              <a:rPr lang="en-US" dirty="0">
                <a:cs typeface="Arial"/>
              </a:rPr>
              <a:t>Try to surround yourself with friends who will help you make healthy decisions about alcohol.</a:t>
            </a:r>
            <a:endParaRPr lang="en-US" sz="1400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7101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A62DA-929C-C085-6E6F-5A6A69908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Family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B6DB-7239-27F4-BC81-76B2B368B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Your decision to drink or not may also be influenced by your family’s alcohol use.</a:t>
            </a:r>
          </a:p>
          <a:p>
            <a:r>
              <a:rPr lang="en-US" dirty="0">
                <a:cs typeface="Arial"/>
              </a:rPr>
              <a:t>For example, if you have family members who drink, you may be more likely to begin drinking at an early age.</a:t>
            </a:r>
          </a:p>
        </p:txBody>
      </p:sp>
    </p:spTree>
    <p:extLst>
      <p:ext uri="{BB962C8B-B14F-4D97-AF65-F5344CB8AC3E}">
        <p14:creationId xmlns:p14="http://schemas.microsoft.com/office/powerpoint/2010/main" val="2102528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6DE66-3C71-3ED4-9FA0-E8C7E0CFA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Media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765A7-09C6-ADAE-CD83-0A5AD9BDD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Alcohol advertising uses the </a:t>
            </a:r>
            <a:r>
              <a:rPr lang="en-US" b="1" dirty="0">
                <a:cs typeface="Arial"/>
              </a:rPr>
              <a:t>media</a:t>
            </a:r>
            <a:r>
              <a:rPr lang="en-US" dirty="0">
                <a:cs typeface="Arial"/>
              </a:rPr>
              <a:t>, celebrities, and social media to influence your decision to drink alcohol or not.</a:t>
            </a:r>
            <a:endParaRPr lang="en-US" dirty="0"/>
          </a:p>
          <a:p>
            <a:r>
              <a:rPr lang="en-US" dirty="0">
                <a:cs typeface="Arial"/>
              </a:rPr>
              <a:t>Streaming services, movies, and the Internet often present a misleading picture of drinking behavior, without the negative consequences.</a:t>
            </a:r>
          </a:p>
          <a:p>
            <a:r>
              <a:rPr lang="en-US" dirty="0">
                <a:cs typeface="Arial"/>
              </a:rPr>
              <a:t>Teens see friends’ pictures or videos on social media showing themselves drinking and having a good time. These posts can influence teens’ own behavior.</a:t>
            </a:r>
          </a:p>
        </p:txBody>
      </p:sp>
    </p:spTree>
    <p:extLst>
      <p:ext uri="{BB962C8B-B14F-4D97-AF65-F5344CB8AC3E}">
        <p14:creationId xmlns:p14="http://schemas.microsoft.com/office/powerpoint/2010/main" val="101865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B0C5A-3ABE-B345-2E44-87F05B7B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Influence of Your </a:t>
            </a:r>
            <a:br>
              <a:rPr lang="en-US" dirty="0"/>
            </a:br>
            <a:r>
              <a:rPr lang="en-US" dirty="0"/>
              <a:t>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5F542-10C1-AF0F-B16C-3A85CBCBC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Your</a:t>
            </a:r>
            <a:r>
              <a:rPr lang="en-US" b="1" dirty="0">
                <a:cs typeface="Arial"/>
              </a:rPr>
              <a:t> values </a:t>
            </a:r>
            <a:r>
              <a:rPr lang="en-US" dirty="0">
                <a:cs typeface="Arial"/>
              </a:rPr>
              <a:t>are the internal thoughts and feelings you have about right and wrong.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Your family, friends, and role models will influence your personal values.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Values you have about drinking alcohol will influence your decision to drink or not.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Your decision will also help determine the friends you choose and the social situations you find yourself in.</a:t>
            </a:r>
          </a:p>
        </p:txBody>
      </p:sp>
    </p:spTree>
    <p:extLst>
      <p:ext uri="{BB962C8B-B14F-4D97-AF65-F5344CB8AC3E}">
        <p14:creationId xmlns:p14="http://schemas.microsoft.com/office/powerpoint/2010/main" val="4249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06FB9-CBB3-C610-C4B0-F45E7B206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Situations Make a Difference in Alcohol Use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6B9522F-77BA-C460-3E94-5FF3E5083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777760"/>
              </p:ext>
            </p:extLst>
          </p:nvPr>
        </p:nvGraphicFramePr>
        <p:xfrm>
          <a:off x="628650" y="1825625"/>
          <a:ext cx="78867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911123133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2506152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Situations that may encourage you to drink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Situations that may encourage you not to drink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745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You have access to alcohol at your house, or you have friends who can get alcohol for you.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You don’t have access to alcohol, you don’t know how you would go about getting alcohol, or you don’t want to drink alcohol.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4391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You have a job, and your family may not know what you are spending your money on.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Your parents or guardians have hard and fast rules about alcohol use. If you decide to drink, you might lose your freedom to do things and your family’s trust.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636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You spend a lot of time alone and don’t have a curfew or expectations of when to be home.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You are involved in school activities, and you don’t think it’s worth the risk being suspended from the activities if you were caught drinking.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380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You are around siblings, friends, or family members who began drinking at an early age.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Your family members don’t drink, or they only drink on special occasions.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2601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You may feel pressured to drink by the friends you hang out with.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friends you hang out with don’t drink, and you wouldn’t fit in if you did drink.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5729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874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956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Arial,Sans-Serif</vt:lpstr>
      <vt:lpstr>Calibri</vt:lpstr>
      <vt:lpstr>Times New Roman</vt:lpstr>
      <vt:lpstr>Office Theme</vt:lpstr>
      <vt:lpstr>Influences and Alcohol</vt:lpstr>
      <vt:lpstr>Write About It</vt:lpstr>
      <vt:lpstr>Can you . . .  </vt:lpstr>
      <vt:lpstr>Influences That Affect How You View Alcohol</vt:lpstr>
      <vt:lpstr>Peer Pressure</vt:lpstr>
      <vt:lpstr>Family Influence</vt:lpstr>
      <vt:lpstr>Media Influence</vt:lpstr>
      <vt:lpstr>Influence of Your  Values</vt:lpstr>
      <vt:lpstr>Situations Make a Difference in Alcohol Use</vt:lpstr>
      <vt:lpstr>Communication Skills to Avoid Alcohol Use</vt:lpstr>
      <vt:lpstr>Benefits to Not Drinking</vt:lpstr>
      <vt:lpstr>Alternatives to Drinking Alcohol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</dc:title>
  <dc:creator>Human Kinetics</dc:creator>
  <cp:lastModifiedBy>Melissa Feld</cp:lastModifiedBy>
  <cp:revision>6695</cp:revision>
  <dcterms:created xsi:type="dcterms:W3CDTF">2020-04-29T19:38:00Z</dcterms:created>
  <dcterms:modified xsi:type="dcterms:W3CDTF">2023-01-06T17:57:49Z</dcterms:modified>
</cp:coreProperties>
</file>