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427" r:id="rId2"/>
    <p:sldId id="337" r:id="rId3"/>
    <p:sldId id="334" r:id="rId4"/>
    <p:sldId id="422" r:id="rId5"/>
    <p:sldId id="471" r:id="rId6"/>
    <p:sldId id="481" r:id="rId7"/>
    <p:sldId id="482" r:id="rId8"/>
    <p:sldId id="478" r:id="rId9"/>
    <p:sldId id="487" r:id="rId10"/>
    <p:sldId id="483" r:id="rId11"/>
    <p:sldId id="479" r:id="rId12"/>
    <p:sldId id="480" r:id="rId13"/>
    <p:sldId id="484" r:id="rId14"/>
    <p:sldId id="485" r:id="rId15"/>
    <p:sldId id="486" r:id="rId16"/>
    <p:sldId id="44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480F734-7689-FD1C-CB4C-2CC841ADFF06}" v="1185" dt="2022-06-17T04:36:35.500"/>
    <p1510:client id="{561B6E78-3B36-FB72-E91D-FFC90CBA863C}" v="314" dt="2022-06-04T18:58:31.282"/>
    <p1510:client id="{587EBA0A-19C0-CF3A-5B74-93DBE206831B}" v="1" dt="2022-05-20T20:17:15.799"/>
    <p1510:client id="{5BAE47F4-DE35-BAFD-7091-E8786169DD9A}" v="143" dt="2022-06-14T21:03:53.404"/>
    <p1510:client id="{5CD9C1E4-D166-5D0B-91A2-CE47BC677AF0}" v="158" dt="2022-06-10T23:17:16.979"/>
    <p1510:client id="{626AF30B-4B48-78B0-04AE-2A8B60898CF9}" v="678" dt="2022-06-17T00:57:00.79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723003D4-0B78-8A9E-790D-3B57650022CE}" v="117" dt="2022-06-17T15:01:35.055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7E8AE21-1EDE-85DC-C410-E74BDC9BF6F4}" v="1671" dt="2022-06-16T21:28:46.315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AB137C5-74A4-FA12-DB0E-8B33A1A8A50A}" v="1781" dt="2022-06-16T15:44:54.301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1090B5A-E8D1-E661-FD54-8462574691DD}" v="211" dt="2022-06-16T15:55:31.424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2049F35-D263-689D-73F5-6E217EB7E4F8}" v="145" dt="2022-06-14T15:37:59.262"/>
    <p1510:client id="{E3BA62E1-A1C4-125D-DEA8-149457337B44}" v="159" dt="2022-06-16T21:34:13.386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95" d="100"/>
          <a:sy n="95" d="100"/>
        </p:scale>
        <p:origin x="158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5480F734-7689-FD1C-CB4C-2CC841ADFF06}"/>
    <pc:docChg chg="addSld delSld modSld">
      <pc:chgData name="jbarrya10@yahoo.com" userId="S::urn:spo:guest#jbarrya10@yahoo.com::" providerId="AD" clId="Web-{5480F734-7689-FD1C-CB4C-2CC841ADFF06}" dt="2022-06-17T04:36:35.500" v="1182" actId="20577"/>
      <pc:docMkLst>
        <pc:docMk/>
      </pc:docMkLst>
      <pc:sldChg chg="modSp">
        <pc:chgData name="jbarrya10@yahoo.com" userId="S::urn:spo:guest#jbarrya10@yahoo.com::" providerId="AD" clId="Web-{5480F734-7689-FD1C-CB4C-2CC841ADFF06}" dt="2022-06-17T04:35:55.796" v="1180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5480F734-7689-FD1C-CB4C-2CC841ADFF06}" dt="2022-06-17T04:35:55.796" v="1180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del">
        <pc:chgData name="jbarrya10@yahoo.com" userId="S::urn:spo:guest#jbarrya10@yahoo.com::" providerId="AD" clId="Web-{5480F734-7689-FD1C-CB4C-2CC841ADFF06}" dt="2022-06-17T04:01:34.202" v="0"/>
        <pc:sldMkLst>
          <pc:docMk/>
          <pc:sldMk cId="424977612" sldId="474"/>
        </pc:sldMkLst>
      </pc:sldChg>
      <pc:sldChg chg="modSp">
        <pc:chgData name="jbarrya10@yahoo.com" userId="S::urn:spo:guest#jbarrya10@yahoo.com::" providerId="AD" clId="Web-{5480F734-7689-FD1C-CB4C-2CC841ADFF06}" dt="2022-06-17T04:08:03.120" v="193" actId="20577"/>
        <pc:sldMkLst>
          <pc:docMk/>
          <pc:sldMk cId="4143105685" sldId="479"/>
        </pc:sldMkLst>
        <pc:spChg chg="mod">
          <ac:chgData name="jbarrya10@yahoo.com" userId="S::urn:spo:guest#jbarrya10@yahoo.com::" providerId="AD" clId="Web-{5480F734-7689-FD1C-CB4C-2CC841ADFF06}" dt="2022-06-17T04:01:54.078" v="2" actId="20577"/>
          <ac:spMkLst>
            <pc:docMk/>
            <pc:sldMk cId="4143105685" sldId="479"/>
            <ac:spMk id="2" creationId="{738A5A12-79D1-9618-0596-456A17BEB242}"/>
          </ac:spMkLst>
        </pc:spChg>
        <pc:spChg chg="mod">
          <ac:chgData name="jbarrya10@yahoo.com" userId="S::urn:spo:guest#jbarrya10@yahoo.com::" providerId="AD" clId="Web-{5480F734-7689-FD1C-CB4C-2CC841ADFF06}" dt="2022-06-17T04:08:03.120" v="193" actId="20577"/>
          <ac:spMkLst>
            <pc:docMk/>
            <pc:sldMk cId="4143105685" sldId="479"/>
            <ac:spMk id="3" creationId="{B9FE7691-ADAB-298C-5CC8-A9078E86821F}"/>
          </ac:spMkLst>
        </pc:spChg>
      </pc:sldChg>
      <pc:sldChg chg="modSp">
        <pc:chgData name="jbarrya10@yahoo.com" userId="S::urn:spo:guest#jbarrya10@yahoo.com::" providerId="AD" clId="Web-{5480F734-7689-FD1C-CB4C-2CC841ADFF06}" dt="2022-06-17T04:12:50.896" v="437" actId="20577"/>
        <pc:sldMkLst>
          <pc:docMk/>
          <pc:sldMk cId="1815027276" sldId="480"/>
        </pc:sldMkLst>
        <pc:spChg chg="mod">
          <ac:chgData name="jbarrya10@yahoo.com" userId="S::urn:spo:guest#jbarrya10@yahoo.com::" providerId="AD" clId="Web-{5480F734-7689-FD1C-CB4C-2CC841ADFF06}" dt="2022-06-17T04:08:24.855" v="201" actId="20577"/>
          <ac:spMkLst>
            <pc:docMk/>
            <pc:sldMk cId="1815027276" sldId="480"/>
            <ac:spMk id="2" creationId="{D78D54B7-D4E2-5DB8-F056-C5243EDE51ED}"/>
          </ac:spMkLst>
        </pc:spChg>
        <pc:spChg chg="mod">
          <ac:chgData name="jbarrya10@yahoo.com" userId="S::urn:spo:guest#jbarrya10@yahoo.com::" providerId="AD" clId="Web-{5480F734-7689-FD1C-CB4C-2CC841ADFF06}" dt="2022-06-17T04:12:50.896" v="437" actId="20577"/>
          <ac:spMkLst>
            <pc:docMk/>
            <pc:sldMk cId="1815027276" sldId="480"/>
            <ac:spMk id="3" creationId="{C281F2D3-8BA9-9EE1-8B37-9819E6DAB15C}"/>
          </ac:spMkLst>
        </pc:spChg>
      </pc:sldChg>
      <pc:sldChg chg="modSp new">
        <pc:chgData name="jbarrya10@yahoo.com" userId="S::urn:spo:guest#jbarrya10@yahoo.com::" providerId="AD" clId="Web-{5480F734-7689-FD1C-CB4C-2CC841ADFF06}" dt="2022-06-17T04:18:11.155" v="576" actId="20577"/>
        <pc:sldMkLst>
          <pc:docMk/>
          <pc:sldMk cId="1797676626" sldId="484"/>
        </pc:sldMkLst>
        <pc:spChg chg="mod">
          <ac:chgData name="jbarrya10@yahoo.com" userId="S::urn:spo:guest#jbarrya10@yahoo.com::" providerId="AD" clId="Web-{5480F734-7689-FD1C-CB4C-2CC841ADFF06}" dt="2022-06-17T04:15:10.244" v="446" actId="20577"/>
          <ac:spMkLst>
            <pc:docMk/>
            <pc:sldMk cId="1797676626" sldId="484"/>
            <ac:spMk id="2" creationId="{3906C1DE-A8D3-2FA2-FEB1-49783FB3BC54}"/>
          </ac:spMkLst>
        </pc:spChg>
        <pc:spChg chg="mod">
          <ac:chgData name="jbarrya10@yahoo.com" userId="S::urn:spo:guest#jbarrya10@yahoo.com::" providerId="AD" clId="Web-{5480F734-7689-FD1C-CB4C-2CC841ADFF06}" dt="2022-06-17T04:18:11.155" v="576" actId="20577"/>
          <ac:spMkLst>
            <pc:docMk/>
            <pc:sldMk cId="1797676626" sldId="484"/>
            <ac:spMk id="3" creationId="{6F675698-CAC5-599D-2943-8116252B87C4}"/>
          </ac:spMkLst>
        </pc:spChg>
      </pc:sldChg>
      <pc:sldChg chg="modSp new">
        <pc:chgData name="jbarrya10@yahoo.com" userId="S::urn:spo:guest#jbarrya10@yahoo.com::" providerId="AD" clId="Web-{5480F734-7689-FD1C-CB4C-2CC841ADFF06}" dt="2022-06-17T04:22:13.709" v="773" actId="20577"/>
        <pc:sldMkLst>
          <pc:docMk/>
          <pc:sldMk cId="2984155401" sldId="485"/>
        </pc:sldMkLst>
        <pc:spChg chg="mod">
          <ac:chgData name="jbarrya10@yahoo.com" userId="S::urn:spo:guest#jbarrya10@yahoo.com::" providerId="AD" clId="Web-{5480F734-7689-FD1C-CB4C-2CC841ADFF06}" dt="2022-06-17T04:19:11.891" v="608" actId="20577"/>
          <ac:spMkLst>
            <pc:docMk/>
            <pc:sldMk cId="2984155401" sldId="485"/>
            <ac:spMk id="2" creationId="{D53BD74F-A7B1-2F38-F6D5-8248799DA11B}"/>
          </ac:spMkLst>
        </pc:spChg>
        <pc:spChg chg="mod">
          <ac:chgData name="jbarrya10@yahoo.com" userId="S::urn:spo:guest#jbarrya10@yahoo.com::" providerId="AD" clId="Web-{5480F734-7689-FD1C-CB4C-2CC841ADFF06}" dt="2022-06-17T04:22:13.709" v="773" actId="20577"/>
          <ac:spMkLst>
            <pc:docMk/>
            <pc:sldMk cId="2984155401" sldId="485"/>
            <ac:spMk id="3" creationId="{BCE9F13A-3FF0-43A9-9345-A2D7C16DA967}"/>
          </ac:spMkLst>
        </pc:spChg>
      </pc:sldChg>
      <pc:sldChg chg="modSp new">
        <pc:chgData name="jbarrya10@yahoo.com" userId="S::urn:spo:guest#jbarrya10@yahoo.com::" providerId="AD" clId="Web-{5480F734-7689-FD1C-CB4C-2CC841ADFF06}" dt="2022-06-17T04:36:35.500" v="1182" actId="20577"/>
        <pc:sldMkLst>
          <pc:docMk/>
          <pc:sldMk cId="1584882774" sldId="486"/>
        </pc:sldMkLst>
        <pc:spChg chg="mod">
          <ac:chgData name="jbarrya10@yahoo.com" userId="S::urn:spo:guest#jbarrya10@yahoo.com::" providerId="AD" clId="Web-{5480F734-7689-FD1C-CB4C-2CC841ADFF06}" dt="2022-06-17T04:25:06.730" v="786" actId="20577"/>
          <ac:spMkLst>
            <pc:docMk/>
            <pc:sldMk cId="1584882774" sldId="486"/>
            <ac:spMk id="2" creationId="{DF497B7F-91F7-680F-F1F4-3CA873484EBF}"/>
          </ac:spMkLst>
        </pc:spChg>
        <pc:spChg chg="mod">
          <ac:chgData name="jbarrya10@yahoo.com" userId="S::urn:spo:guest#jbarrya10@yahoo.com::" providerId="AD" clId="Web-{5480F734-7689-FD1C-CB4C-2CC841ADFF06}" dt="2022-06-17T04:36:35.500" v="1182" actId="20577"/>
          <ac:spMkLst>
            <pc:docMk/>
            <pc:sldMk cId="1584882774" sldId="486"/>
            <ac:spMk id="3" creationId="{278A2BCE-A4F3-F0A4-47F2-7DACBF86832B}"/>
          </ac:spMkLst>
        </pc:spChg>
      </pc:sldChg>
    </pc:docChg>
  </pc:docChgLst>
  <pc:docChgLst>
    <pc:chgData name="jbarrya10@yahoo.com" userId="S::urn:spo:guest#jbarrya10@yahoo.com::" providerId="AD" clId="Web-{E3BA62E1-A1C4-125D-DEA8-149457337B44}"/>
    <pc:docChg chg="modSld">
      <pc:chgData name="jbarrya10@yahoo.com" userId="S::urn:spo:guest#jbarrya10@yahoo.com::" providerId="AD" clId="Web-{E3BA62E1-A1C4-125D-DEA8-149457337B44}" dt="2022-06-16T21:34:13.386" v="162" actId="20577"/>
      <pc:docMkLst>
        <pc:docMk/>
      </pc:docMkLst>
      <pc:sldChg chg="modSp">
        <pc:chgData name="jbarrya10@yahoo.com" userId="S::urn:spo:guest#jbarrya10@yahoo.com::" providerId="AD" clId="Web-{E3BA62E1-A1C4-125D-DEA8-149457337B44}" dt="2022-06-16T21:34:13.386" v="162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E3BA62E1-A1C4-125D-DEA8-149457337B44}" dt="2022-06-16T21:34:13.386" v="162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E3BA62E1-A1C4-125D-DEA8-149457337B44}" dt="2022-06-16T21:32:17.039" v="5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E3BA62E1-A1C4-125D-DEA8-149457337B44}" dt="2022-06-16T21:32:17.039" v="5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E3BA62E1-A1C4-125D-DEA8-149457337B44}" dt="2022-06-16T21:30:35.208" v="15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E3BA62E1-A1C4-125D-DEA8-149457337B44}" dt="2022-06-16T21:30:26.302" v="13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E3BA62E1-A1C4-125D-DEA8-149457337B44}" dt="2022-06-16T21:30:35.208" v="15" actId="20577"/>
          <ac:spMkLst>
            <pc:docMk/>
            <pc:sldMk cId="2472024604" sldId="427"/>
            <ac:spMk id="3" creationId="{9098E11F-DE22-6B22-CD68-8F62A4333D22}"/>
          </ac:spMkLst>
        </pc:spChg>
      </pc:sldChg>
    </pc:docChg>
  </pc:docChgLst>
  <pc:docChgLst>
    <pc:chgData name="jbarrya10@yahoo.com" userId="S::urn:spo:guest#jbarrya10@yahoo.com::" providerId="AD" clId="Web-{626AF30B-4B48-78B0-04AE-2A8B60898CF9}"/>
    <pc:docChg chg="addSld delSld modSld">
      <pc:chgData name="jbarrya10@yahoo.com" userId="S::urn:spo:guest#jbarrya10@yahoo.com::" providerId="AD" clId="Web-{626AF30B-4B48-78B0-04AE-2A8B60898CF9}" dt="2022-06-17T00:57:00.533" v="674" actId="20577"/>
      <pc:docMkLst>
        <pc:docMk/>
      </pc:docMkLst>
      <pc:sldChg chg="modSp">
        <pc:chgData name="jbarrya10@yahoo.com" userId="S::urn:spo:guest#jbarrya10@yahoo.com::" providerId="AD" clId="Web-{626AF30B-4B48-78B0-04AE-2A8B60898CF9}" dt="2022-06-17T00:32:23.937" v="161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626AF30B-4B48-78B0-04AE-2A8B60898CF9}" dt="2022-06-17T00:27:38.780" v="12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626AF30B-4B48-78B0-04AE-2A8B60898CF9}" dt="2022-06-17T00:32:23.937" v="161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626AF30B-4B48-78B0-04AE-2A8B60898CF9}" dt="2022-06-17T00:35:18.290" v="209" actId="20577"/>
        <pc:sldMkLst>
          <pc:docMk/>
          <pc:sldMk cId="2847101543" sldId="471"/>
        </pc:sldMkLst>
        <pc:spChg chg="mod">
          <ac:chgData name="jbarrya10@yahoo.com" userId="S::urn:spo:guest#jbarrya10@yahoo.com::" providerId="AD" clId="Web-{626AF30B-4B48-78B0-04AE-2A8B60898CF9}" dt="2022-06-17T00:33:04.454" v="176" actId="20577"/>
          <ac:spMkLst>
            <pc:docMk/>
            <pc:sldMk cId="2847101543" sldId="471"/>
            <ac:spMk id="2" creationId="{CDA38353-F0A6-419A-F0B2-A5EAF8426D91}"/>
          </ac:spMkLst>
        </pc:spChg>
        <pc:spChg chg="mod">
          <ac:chgData name="jbarrya10@yahoo.com" userId="S::urn:spo:guest#jbarrya10@yahoo.com::" providerId="AD" clId="Web-{626AF30B-4B48-78B0-04AE-2A8B60898CF9}" dt="2022-06-17T00:35:18.290" v="209" actId="20577"/>
          <ac:spMkLst>
            <pc:docMk/>
            <pc:sldMk cId="2847101543" sldId="471"/>
            <ac:spMk id="3" creationId="{7952990A-74A9-DFD3-2DB1-4A300CEF69A2}"/>
          </ac:spMkLst>
        </pc:spChg>
      </pc:sldChg>
      <pc:sldChg chg="del">
        <pc:chgData name="jbarrya10@yahoo.com" userId="S::urn:spo:guest#jbarrya10@yahoo.com::" providerId="AD" clId="Web-{626AF30B-4B48-78B0-04AE-2A8B60898CF9}" dt="2022-06-17T00:43:12.801" v="319"/>
        <pc:sldMkLst>
          <pc:docMk/>
          <pc:sldMk cId="2102528596" sldId="472"/>
        </pc:sldMkLst>
      </pc:sldChg>
      <pc:sldChg chg="del">
        <pc:chgData name="jbarrya10@yahoo.com" userId="S::urn:spo:guest#jbarrya10@yahoo.com::" providerId="AD" clId="Web-{626AF30B-4B48-78B0-04AE-2A8B60898CF9}" dt="2022-06-17T00:51:20.608" v="492"/>
        <pc:sldMkLst>
          <pc:docMk/>
          <pc:sldMk cId="1018650855" sldId="473"/>
        </pc:sldMkLst>
      </pc:sldChg>
      <pc:sldChg chg="modSp">
        <pc:chgData name="jbarrya10@yahoo.com" userId="S::urn:spo:guest#jbarrya10@yahoo.com::" providerId="AD" clId="Web-{626AF30B-4B48-78B0-04AE-2A8B60898CF9}" dt="2022-06-17T00:54:18.540" v="552" actId="20577"/>
        <pc:sldMkLst>
          <pc:docMk/>
          <pc:sldMk cId="424977612" sldId="474"/>
        </pc:sldMkLst>
        <pc:spChg chg="mod">
          <ac:chgData name="jbarrya10@yahoo.com" userId="S::urn:spo:guest#jbarrya10@yahoo.com::" providerId="AD" clId="Web-{626AF30B-4B48-78B0-04AE-2A8B60898CF9}" dt="2022-06-17T00:54:18.540" v="552" actId="20577"/>
          <ac:spMkLst>
            <pc:docMk/>
            <pc:sldMk cId="424977612" sldId="474"/>
            <ac:spMk id="2" creationId="{C4BB0C5A-3ABE-B345-2E44-87F05B7B321F}"/>
          </ac:spMkLst>
        </pc:spChg>
      </pc:sldChg>
      <pc:sldChg chg="modSp">
        <pc:chgData name="jbarrya10@yahoo.com" userId="S::urn:spo:guest#jbarrya10@yahoo.com::" providerId="AD" clId="Web-{626AF30B-4B48-78B0-04AE-2A8B60898CF9}" dt="2022-06-17T00:49:21.242" v="491" actId="20577"/>
        <pc:sldMkLst>
          <pc:docMk/>
          <pc:sldMk cId="2054424840" sldId="478"/>
        </pc:sldMkLst>
        <pc:spChg chg="mod">
          <ac:chgData name="jbarrya10@yahoo.com" userId="S::urn:spo:guest#jbarrya10@yahoo.com::" providerId="AD" clId="Web-{626AF30B-4B48-78B0-04AE-2A8B60898CF9}" dt="2022-06-17T00:43:52.256" v="341" actId="20577"/>
          <ac:spMkLst>
            <pc:docMk/>
            <pc:sldMk cId="2054424840" sldId="478"/>
            <ac:spMk id="2" creationId="{10AA43B3-6405-CFFF-1D61-212468E638F8}"/>
          </ac:spMkLst>
        </pc:spChg>
        <pc:spChg chg="mod">
          <ac:chgData name="jbarrya10@yahoo.com" userId="S::urn:spo:guest#jbarrya10@yahoo.com::" providerId="AD" clId="Web-{626AF30B-4B48-78B0-04AE-2A8B60898CF9}" dt="2022-06-17T00:49:21.242" v="491" actId="20577"/>
          <ac:spMkLst>
            <pc:docMk/>
            <pc:sldMk cId="2054424840" sldId="478"/>
            <ac:spMk id="3" creationId="{0ACF2CAE-AD0B-F570-B23B-4C1316002B86}"/>
          </ac:spMkLst>
        </pc:spChg>
      </pc:sldChg>
      <pc:sldChg chg="modSp new">
        <pc:chgData name="jbarrya10@yahoo.com" userId="S::urn:spo:guest#jbarrya10@yahoo.com::" providerId="AD" clId="Web-{626AF30B-4B48-78B0-04AE-2A8B60898CF9}" dt="2022-06-17T00:37:53.673" v="274" actId="20577"/>
        <pc:sldMkLst>
          <pc:docMk/>
          <pc:sldMk cId="1563357850" sldId="481"/>
        </pc:sldMkLst>
        <pc:spChg chg="mod">
          <ac:chgData name="jbarrya10@yahoo.com" userId="S::urn:spo:guest#jbarrya10@yahoo.com::" providerId="AD" clId="Web-{626AF30B-4B48-78B0-04AE-2A8B60898CF9}" dt="2022-06-17T00:36:36.981" v="221" actId="20577"/>
          <ac:spMkLst>
            <pc:docMk/>
            <pc:sldMk cId="1563357850" sldId="481"/>
            <ac:spMk id="2" creationId="{D2255AFF-A1AD-1F41-EE24-D14A94F65A57}"/>
          </ac:spMkLst>
        </pc:spChg>
        <pc:spChg chg="mod">
          <ac:chgData name="jbarrya10@yahoo.com" userId="S::urn:spo:guest#jbarrya10@yahoo.com::" providerId="AD" clId="Web-{626AF30B-4B48-78B0-04AE-2A8B60898CF9}" dt="2022-06-17T00:37:53.673" v="274" actId="20577"/>
          <ac:spMkLst>
            <pc:docMk/>
            <pc:sldMk cId="1563357850" sldId="481"/>
            <ac:spMk id="3" creationId="{8A509EF2-921E-19A9-4205-6DD5B84A31AF}"/>
          </ac:spMkLst>
        </pc:spChg>
      </pc:sldChg>
      <pc:sldChg chg="modSp new">
        <pc:chgData name="jbarrya10@yahoo.com" userId="S::urn:spo:guest#jbarrya10@yahoo.com::" providerId="AD" clId="Web-{626AF30B-4B48-78B0-04AE-2A8B60898CF9}" dt="2022-06-17T00:42:36.220" v="318" actId="20577"/>
        <pc:sldMkLst>
          <pc:docMk/>
          <pc:sldMk cId="3299994709" sldId="482"/>
        </pc:sldMkLst>
        <pc:spChg chg="mod">
          <ac:chgData name="jbarrya10@yahoo.com" userId="S::urn:spo:guest#jbarrya10@yahoo.com::" providerId="AD" clId="Web-{626AF30B-4B48-78B0-04AE-2A8B60898CF9}" dt="2022-06-17T00:41:54.405" v="286" actId="20577"/>
          <ac:spMkLst>
            <pc:docMk/>
            <pc:sldMk cId="3299994709" sldId="482"/>
            <ac:spMk id="2" creationId="{A072007E-2959-DDD7-C465-928120242C9D}"/>
          </ac:spMkLst>
        </pc:spChg>
        <pc:spChg chg="mod">
          <ac:chgData name="jbarrya10@yahoo.com" userId="S::urn:spo:guest#jbarrya10@yahoo.com::" providerId="AD" clId="Web-{626AF30B-4B48-78B0-04AE-2A8B60898CF9}" dt="2022-06-17T00:42:36.220" v="318" actId="20577"/>
          <ac:spMkLst>
            <pc:docMk/>
            <pc:sldMk cId="3299994709" sldId="482"/>
            <ac:spMk id="3" creationId="{E2C0698F-BD6C-512B-AFEF-A2991601430C}"/>
          </ac:spMkLst>
        </pc:spChg>
      </pc:sldChg>
      <pc:sldChg chg="modSp new">
        <pc:chgData name="jbarrya10@yahoo.com" userId="S::urn:spo:guest#jbarrya10@yahoo.com::" providerId="AD" clId="Web-{626AF30B-4B48-78B0-04AE-2A8B60898CF9}" dt="2022-06-17T00:57:00.533" v="674" actId="20577"/>
        <pc:sldMkLst>
          <pc:docMk/>
          <pc:sldMk cId="2119551059" sldId="483"/>
        </pc:sldMkLst>
        <pc:spChg chg="mod">
          <ac:chgData name="jbarrya10@yahoo.com" userId="S::urn:spo:guest#jbarrya10@yahoo.com::" providerId="AD" clId="Web-{626AF30B-4B48-78B0-04AE-2A8B60898CF9}" dt="2022-06-17T00:54:48.620" v="565" actId="20577"/>
          <ac:spMkLst>
            <pc:docMk/>
            <pc:sldMk cId="2119551059" sldId="483"/>
            <ac:spMk id="2" creationId="{B356D2F7-F0D8-9A51-B14F-6D860CE9F77C}"/>
          </ac:spMkLst>
        </pc:spChg>
        <pc:spChg chg="mod">
          <ac:chgData name="jbarrya10@yahoo.com" userId="S::urn:spo:guest#jbarrya10@yahoo.com::" providerId="AD" clId="Web-{626AF30B-4B48-78B0-04AE-2A8B60898CF9}" dt="2022-06-17T00:57:00.533" v="674" actId="20577"/>
          <ac:spMkLst>
            <pc:docMk/>
            <pc:sldMk cId="2119551059" sldId="483"/>
            <ac:spMk id="3" creationId="{ED33B2C4-31CD-AB70-E337-D058ED0E8A99}"/>
          </ac:spMkLst>
        </pc:spChg>
      </pc:sldChg>
    </pc:docChg>
  </pc:docChgLst>
  <pc:docChgLst>
    <pc:chgData name="jbarrya10@yahoo.com" userId="S::urn:spo:guest#jbarrya10@yahoo.com::" providerId="AD" clId="Web-{723003D4-0B78-8A9E-790D-3B57650022CE}"/>
    <pc:docChg chg="addSld modSld">
      <pc:chgData name="jbarrya10@yahoo.com" userId="S::urn:spo:guest#jbarrya10@yahoo.com::" providerId="AD" clId="Web-{723003D4-0B78-8A9E-790D-3B57650022CE}" dt="2022-06-17T15:01:34.914" v="115" actId="20577"/>
      <pc:docMkLst>
        <pc:docMk/>
      </pc:docMkLst>
      <pc:sldChg chg="modSp new">
        <pc:chgData name="jbarrya10@yahoo.com" userId="S::urn:spo:guest#jbarrya10@yahoo.com::" providerId="AD" clId="Web-{723003D4-0B78-8A9E-790D-3B57650022CE}" dt="2022-06-17T15:01:34.914" v="115" actId="20577"/>
        <pc:sldMkLst>
          <pc:docMk/>
          <pc:sldMk cId="3688487055" sldId="487"/>
        </pc:sldMkLst>
        <pc:spChg chg="mod">
          <ac:chgData name="jbarrya10@yahoo.com" userId="S::urn:spo:guest#jbarrya10@yahoo.com::" providerId="AD" clId="Web-{723003D4-0B78-8A9E-790D-3B57650022CE}" dt="2022-06-17T14:59:55.099" v="18" actId="20577"/>
          <ac:spMkLst>
            <pc:docMk/>
            <pc:sldMk cId="3688487055" sldId="487"/>
            <ac:spMk id="2" creationId="{51271FD6-D23A-E7D9-3B7E-C063645053E9}"/>
          </ac:spMkLst>
        </pc:spChg>
        <pc:spChg chg="mod">
          <ac:chgData name="jbarrya10@yahoo.com" userId="S::urn:spo:guest#jbarrya10@yahoo.com::" providerId="AD" clId="Web-{723003D4-0B78-8A9E-790D-3B57650022CE}" dt="2022-06-17T15:01:34.914" v="115" actId="20577"/>
          <ac:spMkLst>
            <pc:docMk/>
            <pc:sldMk cId="3688487055" sldId="487"/>
            <ac:spMk id="3" creationId="{21A030E0-6BD9-34E3-4AE1-EE24B7FBE8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12.1 Common cigarette components and what else they can be found 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80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12.3 </a:t>
            </a:r>
            <a:r>
              <a:rPr lang="en-US" dirty="0">
                <a:cs typeface="Arial"/>
              </a:rPr>
              <a:t>Effects of tobacco on the body.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90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Tobacco Products and Vaping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12, Lesson 1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6D2F7-F0D8-9A51-B14F-6D860CE9F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 Effects</a:t>
            </a:r>
            <a:br>
              <a:rPr lang="en-US" dirty="0"/>
            </a:br>
            <a:r>
              <a:rPr lang="en-US" dirty="0"/>
              <a:t>of Smokeless Tobacco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3B2C4-31CD-AB70-E337-D058ED0E8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Smokeless tobacco is also a serious risk to your mouth and overall health.</a:t>
            </a:r>
          </a:p>
          <a:p>
            <a:r>
              <a:rPr lang="en-US" dirty="0">
                <a:cs typeface="Arial"/>
              </a:rPr>
              <a:t>It contains twice as much nicotine as a regular cigarette.</a:t>
            </a:r>
          </a:p>
          <a:p>
            <a:r>
              <a:rPr lang="en-US" dirty="0">
                <a:cs typeface="Arial"/>
              </a:rPr>
              <a:t>It can cause cancer of the mouth, esophagus, or pancreas.</a:t>
            </a:r>
          </a:p>
          <a:p>
            <a:r>
              <a:rPr lang="en-US" dirty="0">
                <a:cs typeface="Arial"/>
              </a:rPr>
              <a:t>It destroys gum tissue and causes cavities, tooth decay, and bone loss around the teeth.</a:t>
            </a:r>
          </a:p>
        </p:txBody>
      </p:sp>
    </p:spTree>
    <p:extLst>
      <p:ext uri="{BB962C8B-B14F-4D97-AF65-F5344CB8AC3E}">
        <p14:creationId xmlns:p14="http://schemas.microsoft.com/office/powerpoint/2010/main" val="2119551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A5A12-79D1-9618-0596-456A17BE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E-Cigarettes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E7691-ADAB-298C-5CC8-A9078E868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They are also known as e-cigs, vape pens, vapes, mods, tank systems, and ENDS, which stands for electronic nicotine delivery systems.</a:t>
            </a:r>
          </a:p>
          <a:p>
            <a:r>
              <a:rPr lang="en-US" dirty="0">
                <a:cs typeface="Arial"/>
              </a:rPr>
              <a:t>An </a:t>
            </a:r>
            <a:r>
              <a:rPr lang="en-US" b="1" dirty="0">
                <a:cs typeface="Arial"/>
              </a:rPr>
              <a:t>e-cigarette</a:t>
            </a:r>
            <a:r>
              <a:rPr lang="en-US" dirty="0">
                <a:cs typeface="Arial"/>
              </a:rPr>
              <a:t> is a battery-operated device that heats a liquid and produces an aerosol.</a:t>
            </a:r>
          </a:p>
          <a:p>
            <a:r>
              <a:rPr lang="en-US" dirty="0">
                <a:cs typeface="Arial"/>
              </a:rPr>
              <a:t>The aerosol that is inhaled and exhaled can contain nicotine, flavorings, ultrafine chemical particles, cancer-causing chemicals, and heavy metals such as nickel, tin, and lead.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4143105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54B7-D4E2-5DB8-F056-C5243EDE5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E-Cigarettes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F2D3-8BA9-9EE1-8B37-9819E6DAB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Vaping</a:t>
            </a:r>
            <a:r>
              <a:rPr lang="en-US" dirty="0">
                <a:cs typeface="Arial"/>
              </a:rPr>
              <a:t> is the act of inhaling and exhaling aerosol produced by an e-cigarette.</a:t>
            </a:r>
            <a:endParaRPr lang="en-US" dirty="0"/>
          </a:p>
          <a:p>
            <a:r>
              <a:rPr lang="en-US" dirty="0">
                <a:cs typeface="Arial"/>
              </a:rPr>
              <a:t>The liquid is often referred to as e-juice and usually contains nicotine, flavoring, and other chemicals.</a:t>
            </a:r>
          </a:p>
          <a:p>
            <a:r>
              <a:rPr lang="en-US" dirty="0">
                <a:cs typeface="Arial"/>
              </a:rPr>
              <a:t>The amount of aerosol produced by the e-cigarette affects how much nicotine is consumed.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27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6C1DE-A8D3-2FA2-FEB1-49783FB3B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Uses E-Cigarettes?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75698-CAC5-599D-2943-8116252B8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E-cigarettes are popular with teens who have never smoked cigarettes before and may never have intended to.</a:t>
            </a:r>
          </a:p>
          <a:p>
            <a:r>
              <a:rPr lang="en-US" dirty="0">
                <a:cs typeface="Arial"/>
              </a:rPr>
              <a:t>Teens using e-cigarettes are at an increased risk of smoking cigarettes later in life partly because of nicotine addiction.</a:t>
            </a:r>
          </a:p>
          <a:p>
            <a:r>
              <a:rPr lang="en-US" dirty="0">
                <a:cs typeface="Arial"/>
              </a:rPr>
              <a:t>E-cigarettes may be more socially acceptable than smoking cigarettes because the aerosol does not smell as bad as cigarette smoke.</a:t>
            </a:r>
          </a:p>
        </p:txBody>
      </p:sp>
    </p:spTree>
    <p:extLst>
      <p:ext uri="{BB962C8B-B14F-4D97-AF65-F5344CB8AC3E}">
        <p14:creationId xmlns:p14="http://schemas.microsoft.com/office/powerpoint/2010/main" val="1797676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D74F-A7B1-2F38-F6D5-8248799DA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400" dirty="0"/>
              <a:t>E-Cigarettes Are a Dangerous Alternative to Smoking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9F13A-3FF0-43A9-9345-A2D7C16DA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E-cigarettes have been advertised as a safe alternative to smoking and a method to quit smoking cigarettes.</a:t>
            </a:r>
          </a:p>
          <a:p>
            <a:r>
              <a:rPr lang="en-US" dirty="0">
                <a:cs typeface="Arial"/>
              </a:rPr>
              <a:t>Little evidence shows e-cigarette use reduces smoking or leads to completely quitting smoking.</a:t>
            </a:r>
          </a:p>
          <a:p>
            <a:r>
              <a:rPr lang="en-US" dirty="0">
                <a:cs typeface="Arial"/>
              </a:rPr>
              <a:t>Vaping an average-sized e-cigarette is equal to 12 cigarettes, and most tobacco cigarettes contain between 8 and 12 milligrams of nicotine.</a:t>
            </a:r>
          </a:p>
        </p:txBody>
      </p:sp>
    </p:spTree>
    <p:extLst>
      <p:ext uri="{BB962C8B-B14F-4D97-AF65-F5344CB8AC3E}">
        <p14:creationId xmlns:p14="http://schemas.microsoft.com/office/powerpoint/2010/main" val="2984155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97B7F-91F7-680F-F1F4-3CA87348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Health Risks</a:t>
            </a:r>
            <a:br>
              <a:rPr lang="en-US" dirty="0"/>
            </a:br>
            <a:r>
              <a:rPr lang="en-US" dirty="0"/>
              <a:t>and E-Cigarettes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A2BCE-A4F3-F0A4-47F2-7DACBF868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Since e-cigarettes are fairly new, we still have much to learn about their long-term effects.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Many of the known health risks are like those for smoking cigarettes.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It is unclear what all the ingredients are in e-juices, so no one knows what their side effects will be. This information may not be available for years.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Vaping can cause lung and cardiovascular diseases, lung cancer, and fainting and can reduce the effectiveness of the immune system.</a:t>
            </a:r>
          </a:p>
        </p:txBody>
      </p:sp>
    </p:spTree>
    <p:extLst>
      <p:ext uri="{BB962C8B-B14F-4D97-AF65-F5344CB8AC3E}">
        <p14:creationId xmlns:p14="http://schemas.microsoft.com/office/powerpoint/2010/main" val="1584882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Read the scenario about trying vaping in the skill-building challenge in this lesson.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Using the information in this lesson and your decision-making steps, fill out the Skill-Building Challenge worksheet to come to your decision about if Oaklynn should try vaping.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Can you name four types of tobacco products?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Can you name the common ingredient found in all forms of tobacco?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Describe what tobacco is and name its main ingredient?</a:t>
            </a:r>
          </a:p>
          <a:p>
            <a:r>
              <a:rPr lang="en-US" dirty="0">
                <a:cs typeface="Arial"/>
              </a:rPr>
              <a:t>Explain short- and long-term health effects of tobacco products on a person?</a:t>
            </a:r>
          </a:p>
          <a:p>
            <a:r>
              <a:rPr lang="en-US" dirty="0">
                <a:cs typeface="Arial"/>
              </a:rPr>
              <a:t>Explain how vaping is as dangerous as smoking?</a:t>
            </a:r>
          </a:p>
          <a:p>
            <a:r>
              <a:rPr lang="en-US" dirty="0">
                <a:cs typeface="Arial"/>
              </a:rPr>
              <a:t>Examine the impact of secondhand smoke, thirdhand smoke, and secondhand aerosol?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Tobacco and Its Ingredients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Tobacco</a:t>
            </a:r>
            <a:r>
              <a:rPr lang="en-US" dirty="0">
                <a:cs typeface="Arial"/>
              </a:rPr>
              <a:t> is a plant grown for its leaves, which are dried and put into tobacco products.</a:t>
            </a:r>
            <a:endParaRPr lang="en-US" dirty="0"/>
          </a:p>
          <a:p>
            <a:r>
              <a:rPr lang="en-US" dirty="0">
                <a:cs typeface="Arial"/>
              </a:rPr>
              <a:t>Tobacco contains </a:t>
            </a:r>
            <a:r>
              <a:rPr lang="en-US" b="1" dirty="0">
                <a:cs typeface="Arial"/>
              </a:rPr>
              <a:t>nicotine</a:t>
            </a:r>
            <a:r>
              <a:rPr lang="en-US" dirty="0">
                <a:cs typeface="Arial"/>
              </a:rPr>
              <a:t>, which is the addictive chemical and the main ingredient in tobacco.</a:t>
            </a:r>
          </a:p>
          <a:p>
            <a:r>
              <a:rPr lang="en-US" dirty="0">
                <a:cs typeface="Arial"/>
              </a:rPr>
              <a:t>Nicotine stimulates the release of </a:t>
            </a:r>
            <a:r>
              <a:rPr lang="en-US" b="1" dirty="0">
                <a:cs typeface="Arial"/>
              </a:rPr>
              <a:t>dopamine</a:t>
            </a:r>
            <a:r>
              <a:rPr lang="en-US" dirty="0">
                <a:cs typeface="Arial"/>
              </a:rPr>
              <a:t> in the brain, which is the chemical responsible for feelings of excitement, relaxation, and stress relief.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38353-F0A6-419A-F0B2-A5EAF842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Tobacco and Its Ingredients </a:t>
            </a:r>
            <a:r>
              <a:rPr lang="en-US" sz="2400" i="1" dirty="0"/>
              <a:t>(2 of 2)</a:t>
            </a:r>
          </a:p>
        </p:txBody>
      </p:sp>
      <p:pic>
        <p:nvPicPr>
          <p:cNvPr id="5" name="Content Placeholder 4" descr="A cigarette labeled with common components: butane, nicotine, hydrogen cyanide, methanol, ammonia, acetone, tar, cadmium, arsenic, methane, carbon monoxide, toluene.">
            <a:extLst>
              <a:ext uri="{FF2B5EF4-FFF2-40B4-BE49-F238E27FC236}">
                <a16:creationId xmlns:a16="http://schemas.microsoft.com/office/drawing/2014/main" id="{C082BA2A-E5E9-6717-0667-3EC342579D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98519" y="1825625"/>
            <a:ext cx="2346961" cy="4351338"/>
          </a:xfrm>
        </p:spPr>
      </p:pic>
    </p:spTree>
    <p:extLst>
      <p:ext uri="{BB962C8B-B14F-4D97-AF65-F5344CB8AC3E}">
        <p14:creationId xmlns:p14="http://schemas.microsoft.com/office/powerpoint/2010/main" val="284710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55AFF-A1AD-1F41-EE24-D14A94F65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Tobacco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09EF2-921E-19A9-4205-6DD5B84A3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Cigarettes</a:t>
            </a:r>
          </a:p>
          <a:p>
            <a:r>
              <a:rPr lang="en-US" dirty="0">
                <a:cs typeface="Arial"/>
              </a:rPr>
              <a:t>Cigars</a:t>
            </a:r>
          </a:p>
          <a:p>
            <a:r>
              <a:rPr lang="en-US" dirty="0">
                <a:cs typeface="Arial"/>
              </a:rPr>
              <a:t>Snuff and snus</a:t>
            </a:r>
          </a:p>
          <a:p>
            <a:r>
              <a:rPr lang="en-US" dirty="0">
                <a:cs typeface="Arial"/>
              </a:rPr>
              <a:t>Electronic cigarettes (e-cigarettes)</a:t>
            </a:r>
          </a:p>
          <a:p>
            <a:r>
              <a:rPr lang="en-US" dirty="0">
                <a:cs typeface="Arial"/>
              </a:rPr>
              <a:t>Dissolvables</a:t>
            </a:r>
          </a:p>
          <a:p>
            <a:r>
              <a:rPr lang="en-US" dirty="0">
                <a:cs typeface="Arial"/>
              </a:rPr>
              <a:t>Pipe</a:t>
            </a:r>
          </a:p>
          <a:p>
            <a:r>
              <a:rPr lang="en-US" dirty="0">
                <a:cs typeface="Arial"/>
              </a:rPr>
              <a:t>Chewing Tobacco</a:t>
            </a:r>
          </a:p>
        </p:txBody>
      </p:sp>
    </p:spTree>
    <p:extLst>
      <p:ext uri="{BB962C8B-B14F-4D97-AF65-F5344CB8AC3E}">
        <p14:creationId xmlns:p14="http://schemas.microsoft.com/office/powerpoint/2010/main" val="1563357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2007E-2959-DDD7-C465-92812024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Tobacco’s Effects</a:t>
            </a:r>
            <a:br>
              <a:rPr lang="en-US" dirty="0"/>
            </a:br>
            <a:r>
              <a:rPr lang="en-US" dirty="0"/>
              <a:t>on the Body</a:t>
            </a:r>
          </a:p>
        </p:txBody>
      </p:sp>
      <p:pic>
        <p:nvPicPr>
          <p:cNvPr id="5" name="Content Placeholder 4" descr="Cardiovascular diseases (heart attacks, strokes, heart disease). Respiratory diseases (emphysema, asthma, chronic bronchitis). Cancers (lung, throat, other organs). Other diseases (diabetes, ulcers, gum disease, bad breath, osteoporosis).">
            <a:extLst>
              <a:ext uri="{FF2B5EF4-FFF2-40B4-BE49-F238E27FC236}">
                <a16:creationId xmlns:a16="http://schemas.microsoft.com/office/drawing/2014/main" id="{89E115EB-CA1B-5020-05F4-130C58EDEB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35723" y="1825625"/>
            <a:ext cx="3072553" cy="4351338"/>
          </a:xfrm>
        </p:spPr>
      </p:pic>
    </p:spTree>
    <p:extLst>
      <p:ext uri="{BB962C8B-B14F-4D97-AF65-F5344CB8AC3E}">
        <p14:creationId xmlns:p14="http://schemas.microsoft.com/office/powerpoint/2010/main" val="329999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A43B3-6405-CFFF-1D61-212468E63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Effects of Nicotine</a:t>
            </a:r>
            <a:br>
              <a:rPr lang="en-US" dirty="0"/>
            </a:br>
            <a:r>
              <a:rPr lang="en-US" dirty="0"/>
              <a:t>on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F2CAE-AD0B-F570-B23B-4C1316002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When a person uses nicotine regularly, it can lead to nicotine addiction due to a cycle of increases in dopamine.</a:t>
            </a:r>
          </a:p>
          <a:p>
            <a:r>
              <a:rPr lang="en-US" dirty="0">
                <a:cs typeface="Arial"/>
              </a:rPr>
              <a:t>People think that nicotine relaxes them and reduces their stress, but actually their stress and anxiety will increase when dopamine decreases.</a:t>
            </a:r>
          </a:p>
          <a:p>
            <a:r>
              <a:rPr lang="en-US" dirty="0">
                <a:cs typeface="Arial"/>
              </a:rPr>
              <a:t>One of the long-term effects of nicotine use is slowing the brain’s ability to produce dopamine on its own.</a:t>
            </a:r>
          </a:p>
        </p:txBody>
      </p:sp>
    </p:spTree>
    <p:extLst>
      <p:ext uri="{BB962C8B-B14F-4D97-AF65-F5344CB8AC3E}">
        <p14:creationId xmlns:p14="http://schemas.microsoft.com/office/powerpoint/2010/main" val="205442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71FD6-D23A-E7D9-3B7E-C06364505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Pregnancy and Tobacco Product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030E0-6BD9-34E3-4AE1-EE24B7FBE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Women who smoke have more difficulty becoming pregnant than women who don’t smoke.</a:t>
            </a:r>
          </a:p>
          <a:p>
            <a:r>
              <a:rPr lang="en-US" dirty="0">
                <a:cs typeface="Arial"/>
              </a:rPr>
              <a:t>Men who smoke can have damaged sperm and have difficulty getting their partner pregnant.</a:t>
            </a:r>
          </a:p>
          <a:p>
            <a:r>
              <a:rPr lang="en-US" dirty="0">
                <a:cs typeface="Arial"/>
              </a:rPr>
              <a:t>Smoking while pregnant can cause many health problems to the mother and her baby.</a:t>
            </a:r>
          </a:p>
        </p:txBody>
      </p:sp>
    </p:spTree>
    <p:extLst>
      <p:ext uri="{BB962C8B-B14F-4D97-AF65-F5344CB8AC3E}">
        <p14:creationId xmlns:p14="http://schemas.microsoft.com/office/powerpoint/2010/main" val="368848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803</Words>
  <Application>Microsoft Office PowerPoint</Application>
  <PresentationFormat>On-screen Show (4:3)</PresentationFormat>
  <Paragraphs>68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Arial,Sans-Serif</vt:lpstr>
      <vt:lpstr>Calibri</vt:lpstr>
      <vt:lpstr>Helvetica</vt:lpstr>
      <vt:lpstr>Office Theme</vt:lpstr>
      <vt:lpstr>Tobacco Products and Vaping</vt:lpstr>
      <vt:lpstr>Write About It</vt:lpstr>
      <vt:lpstr>Can you . . .  </vt:lpstr>
      <vt:lpstr>Tobacco and Its Ingredients (1 of 2)</vt:lpstr>
      <vt:lpstr>Tobacco and Its Ingredients (2 of 2)</vt:lpstr>
      <vt:lpstr>Types of Tobacco Products</vt:lpstr>
      <vt:lpstr>Tobacco’s Effects on the Body</vt:lpstr>
      <vt:lpstr>Effects of Nicotine on Mental Health</vt:lpstr>
      <vt:lpstr>Pregnancy and Tobacco Product Use</vt:lpstr>
      <vt:lpstr>Health Effects of Smokeless Tobacco</vt:lpstr>
      <vt:lpstr>E-Cigarettes (1 of 2)</vt:lpstr>
      <vt:lpstr>E-Cigarettes (2 of 2)</vt:lpstr>
      <vt:lpstr>Who Uses E-Cigarettes?</vt:lpstr>
      <vt:lpstr>E-Cigarettes Are a Dangerous Alternative to Smoking</vt:lpstr>
      <vt:lpstr>Health Risks and E-Cigarettes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Tobacco and E-Cigarettes</dc:title>
  <dc:creator>Human Kinetics</dc:creator>
  <cp:lastModifiedBy>Melissa Feld</cp:lastModifiedBy>
  <cp:revision>7386</cp:revision>
  <dcterms:created xsi:type="dcterms:W3CDTF">2020-04-29T19:38:00Z</dcterms:created>
  <dcterms:modified xsi:type="dcterms:W3CDTF">2023-01-04T16:41:19Z</dcterms:modified>
</cp:coreProperties>
</file>