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427" r:id="rId2"/>
    <p:sldId id="337" r:id="rId3"/>
    <p:sldId id="334" r:id="rId4"/>
    <p:sldId id="422" r:id="rId5"/>
    <p:sldId id="488" r:id="rId6"/>
    <p:sldId id="481" r:id="rId7"/>
    <p:sldId id="489" r:id="rId8"/>
    <p:sldId id="490" r:id="rId9"/>
    <p:sldId id="491" r:id="rId10"/>
    <p:sldId id="492" r:id="rId11"/>
    <p:sldId id="493" r:id="rId12"/>
    <p:sldId id="478" r:id="rId13"/>
    <p:sldId id="487" r:id="rId14"/>
    <p:sldId id="44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0F9E2B-FDCF-DD4C-50FF-03D9D3A74549}" v="107" dt="2022-06-11T19:42:30.169"/>
    <p1510:client id="{04B6EE96-B195-4823-2D63-315C982ED8B7}" v="858" dt="2022-06-03T21:06:15.601"/>
    <p1510:client id="{069374D2-0824-1892-B398-13FF1AA2E7DB}" v="2417" dt="2022-06-10T19:41:57.704"/>
    <p1510:client id="{0982CFA4-291B-B051-48FF-3719AE8B1DD7}" v="3" dt="2022-06-14T13:56:25.477"/>
    <p1510:client id="{0AE9ED06-1563-FA81-A6E0-ED64D80B4F13}" v="950" dt="2022-06-14T17:43:13.592"/>
    <p1510:client id="{0E975F3D-D17C-9C09-AC40-E3073B3C6A2F}" v="1345" dt="2022-06-01T22:59:36.040"/>
    <p1510:client id="{14CD8D72-2C0E-B6EA-9F84-93C4F70EFE95}" v="308" dt="2022-05-24T21:33:20.661"/>
    <p1510:client id="{14D506F5-1628-FB7F-8AF0-71563959A9CE}" v="1425" dt="2022-06-14T14:49:34.781"/>
    <p1510:client id="{1664D6C9-0630-8611-A021-CA0EC941D1DE}" v="409" dt="2022-06-05T12:39:47.327"/>
    <p1510:client id="{17AF61C8-4B49-E53B-CF06-5175B65E2D1E}" v="1235" dt="2022-06-16T14:19:53.124"/>
    <p1510:client id="{1996537B-60FB-E22E-31B8-B601792592A3}" v="917" dt="2022-05-24T19:16:09.094"/>
    <p1510:client id="{1CB15461-3281-2FC1-906F-7A0798DFFA0E}" v="6" dt="2022-05-24T21:13:25.061"/>
    <p1510:client id="{1F0622F9-6923-A7B9-1E1C-961E0CC0D98B}" v="13" dt="2022-06-01T20:02:33.377"/>
    <p1510:client id="{1F84C1F1-5C37-1DFE-AE3C-EF2770F37002}" v="686" dt="2022-06-15T15:51:37.291"/>
    <p1510:client id="{20A4CD02-EB88-7A24-E5E8-AE527A282612}" v="115" dt="2022-06-12T21:18:15.827"/>
    <p1510:client id="{224EF453-7F40-08CA-897D-8637D446956E}" v="438" dt="2022-06-11T20:02:43.741"/>
    <p1510:client id="{2272C600-89A4-66E4-5BFD-E589E861DB3D}" v="266" dt="2022-05-25T14:37:38.660"/>
    <p1510:client id="{26941114-D38A-1227-B2B6-3BB478BE53DB}" v="1596" dt="2022-06-06T15:32:16.869"/>
    <p1510:client id="{2A67B5D8-18FC-504A-A7CF-A2325397F039}" v="191" dt="2022-06-17T15:10:02.206"/>
    <p1510:client id="{2B82B3E6-ECBE-FE38-0F4E-95C01880CAD0}" v="1433" dt="2022-06-12T21:11:50.370"/>
    <p1510:client id="{2C014A0F-A6D2-4EF3-2C8F-AF0CA36E43A4}" v="1463" dt="2022-06-08T02:46:14.301"/>
    <p1510:client id="{2C02AB52-250F-807D-96EF-C225054F5B94}" v="1085" dt="2022-06-14T01:47:51.294"/>
    <p1510:client id="{2D03B026-49C4-3631-DFF8-2B8B9771F340}" v="1586" dt="2022-06-02T21:03:50.071"/>
    <p1510:client id="{2E9E69DA-D48B-77D8-F6A2-159C58390E08}" v="1261" dt="2022-06-12T15:35:15.009"/>
    <p1510:client id="{31A1B2DD-789A-4961-C53E-F99001ED6397}" v="1197" dt="2022-06-04T23:14:19.831"/>
    <p1510:client id="{3DB22E58-4774-91C4-5259-F25492FA8F76}" v="607" dt="2022-06-07T19:50:55.917"/>
    <p1510:client id="{413F1D55-41DC-9EBC-9069-1AE4E4F8F348}" v="412" dt="2022-06-14T20:57:51.970"/>
    <p1510:client id="{480BD34F-3108-8211-D85E-5B3FC0561883}" v="27" dt="2022-06-12T21:13:29.557"/>
    <p1510:client id="{4895E784-049E-6E1A-691B-981009B2B52A}" v="15" dt="2022-05-27T19:37:41.867"/>
    <p1510:client id="{49E0CD5E-5C57-5C4E-1C04-CAE5B489C538}" v="166" dt="2022-05-22T20:55:00.731"/>
    <p1510:client id="{4DAE184F-1DAC-18D0-0D2C-8AFE38C29856}" v="1987" dt="2022-06-10T04:45:36.752"/>
    <p1510:client id="{4E0F79D6-C3B4-418D-03A4-C4F858A67294}" v="626" dt="2022-06-08T21:10:54.028"/>
    <p1510:client id="{5480F734-7689-FD1C-CB4C-2CC841ADFF06}" v="1185" dt="2022-06-17T04:36:35.500"/>
    <p1510:client id="{561B6E78-3B36-FB72-E91D-FFC90CBA863C}" v="314" dt="2022-06-04T18:58:31.282"/>
    <p1510:client id="{587EBA0A-19C0-CF3A-5B74-93DBE206831B}" v="1" dt="2022-05-20T20:17:15.799"/>
    <p1510:client id="{59414F8C-71C3-E97D-8F7E-3F3D8112BD21}" v="2078" dt="2022-06-17T19:17:51.562"/>
    <p1510:client id="{5BAE47F4-DE35-BAFD-7091-E8786169DD9A}" v="143" dt="2022-06-14T21:03:53.404"/>
    <p1510:client id="{5CD9C1E4-D166-5D0B-91A2-CE47BC677AF0}" v="158" dt="2022-06-10T23:17:16.979"/>
    <p1510:client id="{626AF30B-4B48-78B0-04AE-2A8B60898CF9}" v="678" dt="2022-06-17T00:57:00.799"/>
    <p1510:client id="{63571A3C-0DE9-5037-C07E-BC098AC19328}" v="155" dt="2022-06-12T15:41:58.959"/>
    <p1510:client id="{639DE897-18E3-51E3-490C-AE62CAE20C1C}" v="2296" dt="2022-06-06T21:55:10.312"/>
    <p1510:client id="{64E14184-308F-D640-CF7C-782AF05F44C0}" v="158" dt="2022-06-10T19:48:26.194"/>
    <p1510:client id="{68D1C7C8-4215-6E7F-0C33-F6F27A1FC7AD}" v="1437" dt="2022-06-09T22:17:13.085"/>
    <p1510:client id="{6A79C26E-26EB-3A57-F2CD-7269CD96249E}" v="950" dt="2022-05-25T05:07:01.219"/>
    <p1510:client id="{6A98A3C2-0A2E-F040-C04F-BDB40BD5E3BD}" v="797" dt="2022-05-24T15:41:46.546"/>
    <p1510:client id="{6AC26BFB-C726-D6E8-A3F9-0478CD5DE10D}" v="1023" dt="2022-06-05T18:50:13.919"/>
    <p1510:client id="{6D2E7026-7102-64D7-8F04-6147227DE5BB}" v="1330" dt="2022-06-10T23:10:09"/>
    <p1510:client id="{6D9964F0-A4A9-EAD3-1137-6C5F4F1CF757}" v="1920" dt="2022-06-15T14:41:01.585"/>
    <p1510:client id="{6EBA4413-477F-ECD4-7370-96BEB213CAEF}" v="221" dt="2022-06-17T18:16:22.613"/>
    <p1510:client id="{723003D4-0B78-8A9E-790D-3B57650022CE}" v="117" dt="2022-06-17T15:01:35.055"/>
    <p1510:client id="{72F4EDCF-CBD6-53B8-28BC-BEAB3F6CF589}" v="923" dt="2022-06-03T21:45:34.441"/>
    <p1510:client id="{780BC665-C45A-E6EE-FAEA-57033778F0D2}" v="1" dt="2022-05-20T20:15:08.787"/>
    <p1510:client id="{7AE24B73-052C-C9D5-026F-16EE1BAF0995}" v="1553" dt="2022-06-07T05:23:07.895"/>
    <p1510:client id="{7E686512-CA86-5AB9-DBDD-67F0909FFCC4}" v="828" dt="2022-05-23T20:44:21.167"/>
    <p1510:client id="{880E599A-DAEA-DECC-D6A0-409F1DA32E63}" v="16" dt="2022-06-08T21:12:55.932"/>
    <p1510:client id="{8BFF7998-973C-1DC0-4A13-EA5BCE5C1F64}" v="655" dt="2022-06-13T15:19:50.119"/>
    <p1510:client id="{907EF992-BEC6-DB62-995A-4783911D4510}" v="1224" dt="2022-05-25T15:40:41.259"/>
    <p1510:client id="{99D2FD0F-444C-D9C1-2A41-4D770CB3F938}" v="1519" dt="2022-06-12T19:06:34.232"/>
    <p1510:client id="{9BEDC2F0-E7D5-6BEB-4C7D-670F6D58B931}" v="1394" dt="2022-06-11T19:37:48.372"/>
    <p1510:client id="{9C223B70-E35A-5C71-963C-F1192BF78C25}" v="1354" dt="2022-06-07T15:45:19.637"/>
    <p1510:client id="{9FB27BAA-8F56-C344-3E95-5FE6011FD119}" v="859" dt="2022-06-14T15:31:53.875"/>
    <p1510:client id="{A5538EB9-E6EA-E6B3-F821-35AAA3B18D41}" v="1207" dt="2022-06-13T16:00:19.314"/>
    <p1510:client id="{A7E8AE21-1EDE-85DC-C410-E74BDC9BF6F4}" v="1671" dt="2022-06-16T21:28:46.315"/>
    <p1510:client id="{A9193841-C052-6EE8-602D-4303276CDEF3}" v="203" dt="2022-06-05T18:56:20.476"/>
    <p1510:client id="{AD5E087A-00E7-9DC9-427D-3E0BE2870EC0}" v="383" dt="2022-06-01T20:15:38.143"/>
    <p1510:client id="{B45F3E93-1707-8C24-EBFF-0BCAEC670798}" v="1277" dt="2022-06-08T04:08:18.358"/>
    <p1510:client id="{B475F694-7221-5B53-0103-518055A73BB5}" v="805" dt="2022-05-27T19:31:52.442"/>
    <p1510:client id="{B4EC7EE8-7A71-0FF2-32F8-F22D9B26320F}" v="228" dt="2022-06-13T16:12:50.755"/>
    <p1510:client id="{B6509ADE-21E2-636F-F4CD-7BEC1F806111}" v="850" dt="2022-06-11T23:00:46.500"/>
    <p1510:client id="{B7E12A5C-C342-3B56-A8D4-9E75CBCF67C7}" v="1766" dt="2022-06-08T15:57:03.526"/>
    <p1510:client id="{B980DDB4-52B3-8585-C57F-3D58B6D45939}" v="281" dt="2022-05-22T21:33:39.491"/>
    <p1510:client id="{BA87F162-916C-9416-2988-A519C3187869}" v="402" dt="2022-05-20T21:37:53.952"/>
    <p1510:client id="{BAB137C5-74A4-FA12-DB0E-8B33A1A8A50A}" v="1781" dt="2022-06-16T15:44:54.301"/>
    <p1510:client id="{BC203AD4-FA46-1915-D8AF-542A7EA5F6CA}" v="466" dt="2022-06-09T22:33:12.872"/>
    <p1510:client id="{BDFEB156-CF34-4DB6-1E13-3FDC6E1C8FEC}" v="41" dt="2022-06-13T16:15:10.808"/>
    <p1510:client id="{C1B36582-FC03-7058-4FE4-B69F32D7DDB3}" v="570" dt="2022-06-02T19:16:49.625"/>
    <p1510:client id="{C9A933A4-CBC3-0A0D-74CB-9F5A9CCC6017}" v="732" dt="2022-06-08T19:54:19.960"/>
    <p1510:client id="{CA96A71A-69CB-6336-0686-3BE60A05B6A5}" v="223" dt="2022-05-23T15:37:51.610"/>
    <p1510:client id="{CF9B4F08-BBFC-6724-3944-C13805DC6AA4}" v="548" dt="2022-06-15T15:21:46.086"/>
    <p1510:client id="{D1090B5A-E8D1-E661-FD54-8462574691DD}" v="211" dt="2022-06-16T15:55:31.424"/>
    <p1510:client id="{D2FE3DF2-0C7A-03D1-5174-961B00B9C3EE}" v="1" dt="2022-05-27T18:43:37.812"/>
    <p1510:client id="{D586C812-8584-D28B-FCAA-3A8F8585EB51}" v="314" dt="2022-06-06T22:09:09.306"/>
    <p1510:client id="{D6D5CB01-8F91-FFD0-05DD-6A4E125F1F85}" v="52" dt="2022-05-25T14:40:37.359"/>
    <p1510:client id="{E2049F35-D263-689D-73F5-6E217EB7E4F8}" v="145" dt="2022-06-14T15:37:59.262"/>
    <p1510:client id="{E3BA62E1-A1C4-125D-DEA8-149457337B44}" v="159" dt="2022-06-16T21:34:13.386"/>
    <p1510:client id="{E9AE6D47-FBD0-386D-2C89-0DCD16277DF2}" v="571" dt="2022-05-25T20:33:11.631"/>
    <p1510:client id="{EA905EBC-7DC7-DC76-8F28-2916DBF1D2AC}" v="360" dt="2022-06-10T18:26:16.537"/>
    <p1510:client id="{ECEE90A0-661B-EA00-6F10-688E8DA144E2}" v="1162" dt="2022-06-08T20:47:04.446"/>
    <p1510:client id="{ED9D3A3D-4B99-BCC7-4FAE-79E23EF2E357}" v="1426" dt="2022-05-26T21:55:26.319"/>
    <p1510:client id="{F7C6197C-501E-E347-0A5B-823DB1A80164}" v="695" dt="2022-06-08T14:56:47.663"/>
    <p1510:client id="{F96B0E1A-6AAD-4BB5-7E14-A07CCC7808F6}" v="392" dt="2022-06-04T04:03:04.540"/>
    <p1510:client id="{F9E0639C-8897-8B8D-5AB2-75B95D26B844}" v="149" dt="2022-06-07T19:58:57.532"/>
    <p1510:client id="{FC1D3D45-D752-591A-FA05-90BF5ACA42EF}" v="1451" dt="2022-06-14T23:15:12.375"/>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80" d="100"/>
          <a:sy n="80" d="100"/>
        </p:scale>
        <p:origin x="114"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2A67B5D8-18FC-504A-A7CF-A2325397F039}"/>
    <pc:docChg chg="modSld">
      <pc:chgData name="jbarrya10@yahoo.com" userId="S::urn:spo:guest#jbarrya10@yahoo.com::" providerId="AD" clId="Web-{2A67B5D8-18FC-504A-A7CF-A2325397F039}" dt="2022-06-17T15:10:01.987" v="190" actId="20577"/>
      <pc:docMkLst>
        <pc:docMk/>
      </pc:docMkLst>
      <pc:sldChg chg="modSp">
        <pc:chgData name="jbarrya10@yahoo.com" userId="S::urn:spo:guest#jbarrya10@yahoo.com::" providerId="AD" clId="Web-{2A67B5D8-18FC-504A-A7CF-A2325397F039}" dt="2022-06-17T15:08:24.890" v="129" actId="20577"/>
        <pc:sldMkLst>
          <pc:docMk/>
          <pc:sldMk cId="168072434" sldId="334"/>
        </pc:sldMkLst>
        <pc:spChg chg="mod">
          <ac:chgData name="jbarrya10@yahoo.com" userId="S::urn:spo:guest#jbarrya10@yahoo.com::" providerId="AD" clId="Web-{2A67B5D8-18FC-504A-A7CF-A2325397F039}" dt="2022-06-17T15:08:24.890" v="129" actId="20577"/>
          <ac:spMkLst>
            <pc:docMk/>
            <pc:sldMk cId="168072434" sldId="334"/>
            <ac:spMk id="3" creationId="{0146B1E4-F71B-9966-0D75-82BEDFFB6556}"/>
          </ac:spMkLst>
        </pc:spChg>
      </pc:sldChg>
      <pc:sldChg chg="modSp">
        <pc:chgData name="jbarrya10@yahoo.com" userId="S::urn:spo:guest#jbarrya10@yahoo.com::" providerId="AD" clId="Web-{2A67B5D8-18FC-504A-A7CF-A2325397F039}" dt="2022-06-17T15:09:35.768" v="171" actId="20577"/>
        <pc:sldMkLst>
          <pc:docMk/>
          <pc:sldMk cId="3426044915" sldId="337"/>
        </pc:sldMkLst>
        <pc:spChg chg="mod">
          <ac:chgData name="jbarrya10@yahoo.com" userId="S::urn:spo:guest#jbarrya10@yahoo.com::" providerId="AD" clId="Web-{2A67B5D8-18FC-504A-A7CF-A2325397F039}" dt="2022-06-17T15:09:35.768" v="171" actId="20577"/>
          <ac:spMkLst>
            <pc:docMk/>
            <pc:sldMk cId="3426044915" sldId="337"/>
            <ac:spMk id="3" creationId="{CF960B38-CE66-89E9-091C-BB3EF290D0B9}"/>
          </ac:spMkLst>
        </pc:spChg>
      </pc:sldChg>
      <pc:sldChg chg="modSp">
        <pc:chgData name="jbarrya10@yahoo.com" userId="S::urn:spo:guest#jbarrya10@yahoo.com::" providerId="AD" clId="Web-{2A67B5D8-18FC-504A-A7CF-A2325397F039}" dt="2022-06-17T15:10:01.987" v="190" actId="20577"/>
        <pc:sldMkLst>
          <pc:docMk/>
          <pc:sldMk cId="3396428876" sldId="422"/>
        </pc:sldMkLst>
        <pc:spChg chg="mod">
          <ac:chgData name="jbarrya10@yahoo.com" userId="S::urn:spo:guest#jbarrya10@yahoo.com::" providerId="AD" clId="Web-{2A67B5D8-18FC-504A-A7CF-A2325397F039}" dt="2022-06-17T15:10:01.987" v="190" actId="20577"/>
          <ac:spMkLst>
            <pc:docMk/>
            <pc:sldMk cId="3396428876" sldId="422"/>
            <ac:spMk id="2" creationId="{6FC765DF-384F-1128-72A0-CE3FA3B9F3A5}"/>
          </ac:spMkLst>
        </pc:spChg>
      </pc:sldChg>
      <pc:sldChg chg="modSp">
        <pc:chgData name="jbarrya10@yahoo.com" userId="S::urn:spo:guest#jbarrya10@yahoo.com::" providerId="AD" clId="Web-{2A67B5D8-18FC-504A-A7CF-A2325397F039}" dt="2022-06-17T15:05:38.041" v="19" actId="20577"/>
        <pc:sldMkLst>
          <pc:docMk/>
          <pc:sldMk cId="2472024604" sldId="427"/>
        </pc:sldMkLst>
        <pc:spChg chg="mod">
          <ac:chgData name="jbarrya10@yahoo.com" userId="S::urn:spo:guest#jbarrya10@yahoo.com::" providerId="AD" clId="Web-{2A67B5D8-18FC-504A-A7CF-A2325397F039}" dt="2022-06-17T15:05:38.041" v="19" actId="20577"/>
          <ac:spMkLst>
            <pc:docMk/>
            <pc:sldMk cId="2472024604" sldId="427"/>
            <ac:spMk id="2" creationId="{7FD547FC-7781-C32B-0A5A-977B091E9ED0}"/>
          </ac:spMkLst>
        </pc:spChg>
        <pc:spChg chg="mod">
          <ac:chgData name="jbarrya10@yahoo.com" userId="S::urn:spo:guest#jbarrya10@yahoo.com::" providerId="AD" clId="Web-{2A67B5D8-18FC-504A-A7CF-A2325397F039}" dt="2022-06-17T15:04:43.883" v="1" actId="20577"/>
          <ac:spMkLst>
            <pc:docMk/>
            <pc:sldMk cId="2472024604" sldId="427"/>
            <ac:spMk id="3" creationId="{9098E11F-DE22-6B22-CD68-8F62A4333D22}"/>
          </ac:spMkLst>
        </pc:spChg>
      </pc:sldChg>
    </pc:docChg>
  </pc:docChgLst>
  <pc:docChgLst>
    <pc:chgData name="jbarrya10@yahoo.com" userId="S::urn:spo:guest#jbarrya10@yahoo.com::" providerId="AD" clId="Web-{59414F8C-71C3-E97D-8F7E-3F3D8112BD21}"/>
    <pc:docChg chg="addSld delSld modSld">
      <pc:chgData name="jbarrya10@yahoo.com" userId="S::urn:spo:guest#jbarrya10@yahoo.com::" providerId="AD" clId="Web-{59414F8C-71C3-E97D-8F7E-3F3D8112BD21}" dt="2022-06-17T19:17:51.562" v="2082" actId="20577"/>
      <pc:docMkLst>
        <pc:docMk/>
      </pc:docMkLst>
      <pc:sldChg chg="modSp">
        <pc:chgData name="jbarrya10@yahoo.com" userId="S::urn:spo:guest#jbarrya10@yahoo.com::" providerId="AD" clId="Web-{59414F8C-71C3-E97D-8F7E-3F3D8112BD21}" dt="2022-06-17T19:17:51.562" v="2082" actId="20577"/>
        <pc:sldMkLst>
          <pc:docMk/>
          <pc:sldMk cId="1919546778" sldId="449"/>
        </pc:sldMkLst>
        <pc:spChg chg="mod">
          <ac:chgData name="jbarrya10@yahoo.com" userId="S::urn:spo:guest#jbarrya10@yahoo.com::" providerId="AD" clId="Web-{59414F8C-71C3-E97D-8F7E-3F3D8112BD21}" dt="2022-06-17T19:17:51.562" v="2082" actId="20577"/>
          <ac:spMkLst>
            <pc:docMk/>
            <pc:sldMk cId="1919546778" sldId="449"/>
            <ac:spMk id="3" creationId="{B1D98006-55C1-7F11-D491-6113D420FA14}"/>
          </ac:spMkLst>
        </pc:spChg>
      </pc:sldChg>
      <pc:sldChg chg="del">
        <pc:chgData name="jbarrya10@yahoo.com" userId="S::urn:spo:guest#jbarrya10@yahoo.com::" providerId="AD" clId="Web-{59414F8C-71C3-E97D-8F7E-3F3D8112BD21}" dt="2022-06-17T18:25:47.091" v="356"/>
        <pc:sldMkLst>
          <pc:docMk/>
          <pc:sldMk cId="2847101543" sldId="471"/>
        </pc:sldMkLst>
      </pc:sldChg>
      <pc:sldChg chg="modSp">
        <pc:chgData name="jbarrya10@yahoo.com" userId="S::urn:spo:guest#jbarrya10@yahoo.com::" providerId="AD" clId="Web-{59414F8C-71C3-E97D-8F7E-3F3D8112BD21}" dt="2022-06-17T19:06:37.152" v="1662" actId="20577"/>
        <pc:sldMkLst>
          <pc:docMk/>
          <pc:sldMk cId="2054424840" sldId="478"/>
        </pc:sldMkLst>
        <pc:spChg chg="mod">
          <ac:chgData name="jbarrya10@yahoo.com" userId="S::urn:spo:guest#jbarrya10@yahoo.com::" providerId="AD" clId="Web-{59414F8C-71C3-E97D-8F7E-3F3D8112BD21}" dt="2022-06-17T19:03:31.763" v="1566" actId="20577"/>
          <ac:spMkLst>
            <pc:docMk/>
            <pc:sldMk cId="2054424840" sldId="478"/>
            <ac:spMk id="2" creationId="{10AA43B3-6405-CFFF-1D61-212468E638F8}"/>
          </ac:spMkLst>
        </pc:spChg>
        <pc:spChg chg="mod">
          <ac:chgData name="jbarrya10@yahoo.com" userId="S::urn:spo:guest#jbarrya10@yahoo.com::" providerId="AD" clId="Web-{59414F8C-71C3-E97D-8F7E-3F3D8112BD21}" dt="2022-06-17T19:06:37.152" v="1662" actId="20577"/>
          <ac:spMkLst>
            <pc:docMk/>
            <pc:sldMk cId="2054424840" sldId="478"/>
            <ac:spMk id="3" creationId="{0ACF2CAE-AD0B-F570-B23B-4C1316002B86}"/>
          </ac:spMkLst>
        </pc:spChg>
      </pc:sldChg>
      <pc:sldChg chg="del">
        <pc:chgData name="jbarrya10@yahoo.com" userId="S::urn:spo:guest#jbarrya10@yahoo.com::" providerId="AD" clId="Web-{59414F8C-71C3-E97D-8F7E-3F3D8112BD21}" dt="2022-06-17T19:09:14.570" v="1808"/>
        <pc:sldMkLst>
          <pc:docMk/>
          <pc:sldMk cId="4143105685" sldId="479"/>
        </pc:sldMkLst>
      </pc:sldChg>
      <pc:sldChg chg="del">
        <pc:chgData name="jbarrya10@yahoo.com" userId="S::urn:spo:guest#jbarrya10@yahoo.com::" providerId="AD" clId="Web-{59414F8C-71C3-E97D-8F7E-3F3D8112BD21}" dt="2022-06-17T19:09:15.117" v="1809"/>
        <pc:sldMkLst>
          <pc:docMk/>
          <pc:sldMk cId="1815027276" sldId="480"/>
        </pc:sldMkLst>
      </pc:sldChg>
      <pc:sldChg chg="modSp">
        <pc:chgData name="jbarrya10@yahoo.com" userId="S::urn:spo:guest#jbarrya10@yahoo.com::" providerId="AD" clId="Web-{59414F8C-71C3-E97D-8F7E-3F3D8112BD21}" dt="2022-06-17T18:31:32.523" v="748" actId="20577"/>
        <pc:sldMkLst>
          <pc:docMk/>
          <pc:sldMk cId="1563357850" sldId="481"/>
        </pc:sldMkLst>
        <pc:spChg chg="mod">
          <ac:chgData name="jbarrya10@yahoo.com" userId="S::urn:spo:guest#jbarrya10@yahoo.com::" providerId="AD" clId="Web-{59414F8C-71C3-E97D-8F7E-3F3D8112BD21}" dt="2022-06-17T18:26:33.563" v="398" actId="20577"/>
          <ac:spMkLst>
            <pc:docMk/>
            <pc:sldMk cId="1563357850" sldId="481"/>
            <ac:spMk id="2" creationId="{D2255AFF-A1AD-1F41-EE24-D14A94F65A57}"/>
          </ac:spMkLst>
        </pc:spChg>
        <pc:spChg chg="mod">
          <ac:chgData name="jbarrya10@yahoo.com" userId="S::urn:spo:guest#jbarrya10@yahoo.com::" providerId="AD" clId="Web-{59414F8C-71C3-E97D-8F7E-3F3D8112BD21}" dt="2022-06-17T18:31:32.523" v="748" actId="20577"/>
          <ac:spMkLst>
            <pc:docMk/>
            <pc:sldMk cId="1563357850" sldId="481"/>
            <ac:spMk id="3" creationId="{8A509EF2-921E-19A9-4205-6DD5B84A31AF}"/>
          </ac:spMkLst>
        </pc:spChg>
      </pc:sldChg>
      <pc:sldChg chg="del">
        <pc:chgData name="jbarrya10@yahoo.com" userId="S::urn:spo:guest#jbarrya10@yahoo.com::" providerId="AD" clId="Web-{59414F8C-71C3-E97D-8F7E-3F3D8112BD21}" dt="2022-06-17T19:03:03.979" v="1560"/>
        <pc:sldMkLst>
          <pc:docMk/>
          <pc:sldMk cId="3299994709" sldId="482"/>
        </pc:sldMkLst>
      </pc:sldChg>
      <pc:sldChg chg="del">
        <pc:chgData name="jbarrya10@yahoo.com" userId="S::urn:spo:guest#jbarrya10@yahoo.com::" providerId="AD" clId="Web-{59414F8C-71C3-E97D-8F7E-3F3D8112BD21}" dt="2022-06-17T19:09:13.523" v="1807"/>
        <pc:sldMkLst>
          <pc:docMk/>
          <pc:sldMk cId="2119551059" sldId="483"/>
        </pc:sldMkLst>
      </pc:sldChg>
      <pc:sldChg chg="del">
        <pc:chgData name="jbarrya10@yahoo.com" userId="S::urn:spo:guest#jbarrya10@yahoo.com::" providerId="AD" clId="Web-{59414F8C-71C3-E97D-8F7E-3F3D8112BD21}" dt="2022-06-17T19:09:15.789" v="1810"/>
        <pc:sldMkLst>
          <pc:docMk/>
          <pc:sldMk cId="1797676626" sldId="484"/>
        </pc:sldMkLst>
      </pc:sldChg>
      <pc:sldChg chg="del">
        <pc:chgData name="jbarrya10@yahoo.com" userId="S::urn:spo:guest#jbarrya10@yahoo.com::" providerId="AD" clId="Web-{59414F8C-71C3-E97D-8F7E-3F3D8112BD21}" dt="2022-06-17T19:09:16.992" v="1811"/>
        <pc:sldMkLst>
          <pc:docMk/>
          <pc:sldMk cId="2984155401" sldId="485"/>
        </pc:sldMkLst>
      </pc:sldChg>
      <pc:sldChg chg="del">
        <pc:chgData name="jbarrya10@yahoo.com" userId="S::urn:spo:guest#jbarrya10@yahoo.com::" providerId="AD" clId="Web-{59414F8C-71C3-E97D-8F7E-3F3D8112BD21}" dt="2022-06-17T19:09:19.117" v="1812"/>
        <pc:sldMkLst>
          <pc:docMk/>
          <pc:sldMk cId="1584882774" sldId="486"/>
        </pc:sldMkLst>
      </pc:sldChg>
      <pc:sldChg chg="modSp">
        <pc:chgData name="jbarrya10@yahoo.com" userId="S::urn:spo:guest#jbarrya10@yahoo.com::" providerId="AD" clId="Web-{59414F8C-71C3-E97D-8F7E-3F3D8112BD21}" dt="2022-06-17T19:09:05.460" v="1806" actId="20577"/>
        <pc:sldMkLst>
          <pc:docMk/>
          <pc:sldMk cId="3688487055" sldId="487"/>
        </pc:sldMkLst>
        <pc:spChg chg="mod">
          <ac:chgData name="jbarrya10@yahoo.com" userId="S::urn:spo:guest#jbarrya10@yahoo.com::" providerId="AD" clId="Web-{59414F8C-71C3-E97D-8F7E-3F3D8112BD21}" dt="2022-06-17T19:07:03.701" v="1675" actId="20577"/>
          <ac:spMkLst>
            <pc:docMk/>
            <pc:sldMk cId="3688487055" sldId="487"/>
            <ac:spMk id="2" creationId="{51271FD6-D23A-E7D9-3B7E-C063645053E9}"/>
          </ac:spMkLst>
        </pc:spChg>
        <pc:spChg chg="mod">
          <ac:chgData name="jbarrya10@yahoo.com" userId="S::urn:spo:guest#jbarrya10@yahoo.com::" providerId="AD" clId="Web-{59414F8C-71C3-E97D-8F7E-3F3D8112BD21}" dt="2022-06-17T19:09:05.460" v="1806" actId="20577"/>
          <ac:spMkLst>
            <pc:docMk/>
            <pc:sldMk cId="3688487055" sldId="487"/>
            <ac:spMk id="3" creationId="{21A030E0-6BD9-34E3-4AE1-EE24B7FBE870}"/>
          </ac:spMkLst>
        </pc:spChg>
      </pc:sldChg>
      <pc:sldChg chg="modSp">
        <pc:chgData name="jbarrya10@yahoo.com" userId="S::urn:spo:guest#jbarrya10@yahoo.com::" providerId="AD" clId="Web-{59414F8C-71C3-E97D-8F7E-3F3D8112BD21}" dt="2022-06-17T18:24:41.086" v="355" actId="20577"/>
        <pc:sldMkLst>
          <pc:docMk/>
          <pc:sldMk cId="2027156543" sldId="488"/>
        </pc:sldMkLst>
        <pc:spChg chg="mod">
          <ac:chgData name="jbarrya10@yahoo.com" userId="S::urn:spo:guest#jbarrya10@yahoo.com::" providerId="AD" clId="Web-{59414F8C-71C3-E97D-8F7E-3F3D8112BD21}" dt="2022-06-17T18:24:41.086" v="355" actId="20577"/>
          <ac:spMkLst>
            <pc:docMk/>
            <pc:sldMk cId="2027156543" sldId="488"/>
            <ac:spMk id="3" creationId="{4F47BE98-2DDD-83AD-DEF3-9004CC5D44D0}"/>
          </ac:spMkLst>
        </pc:spChg>
      </pc:sldChg>
      <pc:sldChg chg="modSp new">
        <pc:chgData name="jbarrya10@yahoo.com" userId="S::urn:spo:guest#jbarrya10@yahoo.com::" providerId="AD" clId="Web-{59414F8C-71C3-E97D-8F7E-3F3D8112BD21}" dt="2022-06-17T18:35:36.901" v="880" actId="20577"/>
        <pc:sldMkLst>
          <pc:docMk/>
          <pc:sldMk cId="805226506" sldId="489"/>
        </pc:sldMkLst>
        <pc:spChg chg="mod">
          <ac:chgData name="jbarrya10@yahoo.com" userId="S::urn:spo:guest#jbarrya10@yahoo.com::" providerId="AD" clId="Web-{59414F8C-71C3-E97D-8F7E-3F3D8112BD21}" dt="2022-06-17T18:33:14" v="763" actId="20577"/>
          <ac:spMkLst>
            <pc:docMk/>
            <pc:sldMk cId="805226506" sldId="489"/>
            <ac:spMk id="2" creationId="{76BD3275-4C9C-FDAA-0BA1-A320224AA0BF}"/>
          </ac:spMkLst>
        </pc:spChg>
        <pc:spChg chg="mod">
          <ac:chgData name="jbarrya10@yahoo.com" userId="S::urn:spo:guest#jbarrya10@yahoo.com::" providerId="AD" clId="Web-{59414F8C-71C3-E97D-8F7E-3F3D8112BD21}" dt="2022-06-17T18:35:36.901" v="880" actId="20577"/>
          <ac:spMkLst>
            <pc:docMk/>
            <pc:sldMk cId="805226506" sldId="489"/>
            <ac:spMk id="3" creationId="{089C78D6-B2A9-D7B7-5A8C-F4F2C5729A93}"/>
          </ac:spMkLst>
        </pc:spChg>
      </pc:sldChg>
      <pc:sldChg chg="modSp new">
        <pc:chgData name="jbarrya10@yahoo.com" userId="S::urn:spo:guest#jbarrya10@yahoo.com::" providerId="AD" clId="Web-{59414F8C-71C3-E97D-8F7E-3F3D8112BD21}" dt="2022-06-17T18:40:29.533" v="1013" actId="20577"/>
        <pc:sldMkLst>
          <pc:docMk/>
          <pc:sldMk cId="1776240688" sldId="490"/>
        </pc:sldMkLst>
        <pc:spChg chg="mod">
          <ac:chgData name="jbarrya10@yahoo.com" userId="S::urn:spo:guest#jbarrya10@yahoo.com::" providerId="AD" clId="Web-{59414F8C-71C3-E97D-8F7E-3F3D8112BD21}" dt="2022-06-17T18:38:12.788" v="892" actId="20577"/>
          <ac:spMkLst>
            <pc:docMk/>
            <pc:sldMk cId="1776240688" sldId="490"/>
            <ac:spMk id="2" creationId="{31DFA98A-A66C-A47E-C12A-5408190841E8}"/>
          </ac:spMkLst>
        </pc:spChg>
        <pc:spChg chg="mod">
          <ac:chgData name="jbarrya10@yahoo.com" userId="S::urn:spo:guest#jbarrya10@yahoo.com::" providerId="AD" clId="Web-{59414F8C-71C3-E97D-8F7E-3F3D8112BD21}" dt="2022-06-17T18:40:29.533" v="1013" actId="20577"/>
          <ac:spMkLst>
            <pc:docMk/>
            <pc:sldMk cId="1776240688" sldId="490"/>
            <ac:spMk id="3" creationId="{885BF4AA-233F-DAF8-48CB-94D7D15B9E91}"/>
          </ac:spMkLst>
        </pc:spChg>
      </pc:sldChg>
      <pc:sldChg chg="modSp new">
        <pc:chgData name="jbarrya10@yahoo.com" userId="S::urn:spo:guest#jbarrya10@yahoo.com::" providerId="AD" clId="Web-{59414F8C-71C3-E97D-8F7E-3F3D8112BD21}" dt="2022-06-17T18:50:51.283" v="1274" actId="20577"/>
        <pc:sldMkLst>
          <pc:docMk/>
          <pc:sldMk cId="1241173218" sldId="491"/>
        </pc:sldMkLst>
        <pc:spChg chg="mod">
          <ac:chgData name="jbarrya10@yahoo.com" userId="S::urn:spo:guest#jbarrya10@yahoo.com::" providerId="AD" clId="Web-{59414F8C-71C3-E97D-8F7E-3F3D8112BD21}" dt="2022-06-17T18:44:11.081" v="1025" actId="20577"/>
          <ac:spMkLst>
            <pc:docMk/>
            <pc:sldMk cId="1241173218" sldId="491"/>
            <ac:spMk id="2" creationId="{5AE94066-B68F-4A42-9B6A-ED86E5CE2FAB}"/>
          </ac:spMkLst>
        </pc:spChg>
        <pc:spChg chg="mod">
          <ac:chgData name="jbarrya10@yahoo.com" userId="S::urn:spo:guest#jbarrya10@yahoo.com::" providerId="AD" clId="Web-{59414F8C-71C3-E97D-8F7E-3F3D8112BD21}" dt="2022-06-17T18:50:51.283" v="1274" actId="20577"/>
          <ac:spMkLst>
            <pc:docMk/>
            <pc:sldMk cId="1241173218" sldId="491"/>
            <ac:spMk id="3" creationId="{E073DE11-CAA0-DD72-11C4-BC8B246B9ECD}"/>
          </ac:spMkLst>
        </pc:spChg>
      </pc:sldChg>
      <pc:sldChg chg="modSp new">
        <pc:chgData name="jbarrya10@yahoo.com" userId="S::urn:spo:guest#jbarrya10@yahoo.com::" providerId="AD" clId="Web-{59414F8C-71C3-E97D-8F7E-3F3D8112BD21}" dt="2022-06-17T18:56:54.311" v="1390" actId="20577"/>
        <pc:sldMkLst>
          <pc:docMk/>
          <pc:sldMk cId="1895537303" sldId="492"/>
        </pc:sldMkLst>
        <pc:spChg chg="mod">
          <ac:chgData name="jbarrya10@yahoo.com" userId="S::urn:spo:guest#jbarrya10@yahoo.com::" providerId="AD" clId="Web-{59414F8C-71C3-E97D-8F7E-3F3D8112BD21}" dt="2022-06-17T18:53:10.544" v="1292" actId="20577"/>
          <ac:spMkLst>
            <pc:docMk/>
            <pc:sldMk cId="1895537303" sldId="492"/>
            <ac:spMk id="2" creationId="{3DAFE6B0-E1FD-B52A-A25B-1B6269DE1A63}"/>
          </ac:spMkLst>
        </pc:spChg>
        <pc:spChg chg="mod">
          <ac:chgData name="jbarrya10@yahoo.com" userId="S::urn:spo:guest#jbarrya10@yahoo.com::" providerId="AD" clId="Web-{59414F8C-71C3-E97D-8F7E-3F3D8112BD21}" dt="2022-06-17T18:56:54.311" v="1390" actId="20577"/>
          <ac:spMkLst>
            <pc:docMk/>
            <pc:sldMk cId="1895537303" sldId="492"/>
            <ac:spMk id="3" creationId="{97BC46F8-3EA8-A17D-EB14-7E06D6022EC0}"/>
          </ac:spMkLst>
        </pc:spChg>
      </pc:sldChg>
      <pc:sldChg chg="modSp new">
        <pc:chgData name="jbarrya10@yahoo.com" userId="S::urn:spo:guest#jbarrya10@yahoo.com::" providerId="AD" clId="Web-{59414F8C-71C3-E97D-8F7E-3F3D8112BD21}" dt="2022-06-17T19:02:20.898" v="1559" actId="20577"/>
        <pc:sldMkLst>
          <pc:docMk/>
          <pc:sldMk cId="658499857" sldId="493"/>
        </pc:sldMkLst>
        <pc:spChg chg="mod">
          <ac:chgData name="jbarrya10@yahoo.com" userId="S::urn:spo:guest#jbarrya10@yahoo.com::" providerId="AD" clId="Web-{59414F8C-71C3-E97D-8F7E-3F3D8112BD21}" dt="2022-06-17T18:58:59.320" v="1400" actId="20577"/>
          <ac:spMkLst>
            <pc:docMk/>
            <pc:sldMk cId="658499857" sldId="493"/>
            <ac:spMk id="2" creationId="{9ACBE696-543F-093E-EC1C-9FC19A7328D0}"/>
          </ac:spMkLst>
        </pc:spChg>
        <pc:spChg chg="mod">
          <ac:chgData name="jbarrya10@yahoo.com" userId="S::urn:spo:guest#jbarrya10@yahoo.com::" providerId="AD" clId="Web-{59414F8C-71C3-E97D-8F7E-3F3D8112BD21}" dt="2022-06-17T19:02:20.898" v="1559" actId="20577"/>
          <ac:spMkLst>
            <pc:docMk/>
            <pc:sldMk cId="658499857" sldId="493"/>
            <ac:spMk id="3" creationId="{BDB02EDB-E141-8B24-40B2-96329EC8D847}"/>
          </ac:spMkLst>
        </pc:spChg>
      </pc:sldChg>
    </pc:docChg>
  </pc:docChgLst>
  <pc:docChgLst>
    <pc:chgData name="jbarrya10@yahoo.com" userId="S::urn:spo:guest#jbarrya10@yahoo.com::" providerId="AD" clId="Web-{6EBA4413-477F-ECD4-7370-96BEB213CAEF}"/>
    <pc:docChg chg="addSld modSld">
      <pc:chgData name="jbarrya10@yahoo.com" userId="S::urn:spo:guest#jbarrya10@yahoo.com::" providerId="AD" clId="Web-{6EBA4413-477F-ECD4-7370-96BEB213CAEF}" dt="2022-06-17T18:16:22.613" v="224" actId="20577"/>
      <pc:docMkLst>
        <pc:docMk/>
      </pc:docMkLst>
      <pc:sldChg chg="modSp">
        <pc:chgData name="jbarrya10@yahoo.com" userId="S::urn:spo:guest#jbarrya10@yahoo.com::" providerId="AD" clId="Web-{6EBA4413-477F-ECD4-7370-96BEB213CAEF}" dt="2022-06-17T18:14:45.173" v="202" actId="20577"/>
        <pc:sldMkLst>
          <pc:docMk/>
          <pc:sldMk cId="3396428876" sldId="422"/>
        </pc:sldMkLst>
        <pc:spChg chg="mod">
          <ac:chgData name="jbarrya10@yahoo.com" userId="S::urn:spo:guest#jbarrya10@yahoo.com::" providerId="AD" clId="Web-{6EBA4413-477F-ECD4-7370-96BEB213CAEF}" dt="2022-06-17T18:14:45.173" v="202" actId="20577"/>
          <ac:spMkLst>
            <pc:docMk/>
            <pc:sldMk cId="3396428876" sldId="422"/>
            <ac:spMk id="3" creationId="{ECAF5348-20B4-742B-5C59-91A25F1BF44B}"/>
          </ac:spMkLst>
        </pc:spChg>
      </pc:sldChg>
      <pc:sldChg chg="modSp new">
        <pc:chgData name="jbarrya10@yahoo.com" userId="S::urn:spo:guest#jbarrya10@yahoo.com::" providerId="AD" clId="Web-{6EBA4413-477F-ECD4-7370-96BEB213CAEF}" dt="2022-06-17T18:16:22.613" v="224" actId="20577"/>
        <pc:sldMkLst>
          <pc:docMk/>
          <pc:sldMk cId="2027156543" sldId="488"/>
        </pc:sldMkLst>
        <pc:spChg chg="mod">
          <ac:chgData name="jbarrya10@yahoo.com" userId="S::urn:spo:guest#jbarrya10@yahoo.com::" providerId="AD" clId="Web-{6EBA4413-477F-ECD4-7370-96BEB213CAEF}" dt="2022-06-17T18:16:22.613" v="224" actId="20577"/>
          <ac:spMkLst>
            <pc:docMk/>
            <pc:sldMk cId="2027156543" sldId="488"/>
            <ac:spMk id="2" creationId="{D16CBE92-DBA8-003E-802D-D14EE7C3674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47FC-7781-C32B-0A5A-977B091E9ED0}"/>
              </a:ext>
            </a:extLst>
          </p:cNvPr>
          <p:cNvSpPr>
            <a:spLocks noGrp="1"/>
          </p:cNvSpPr>
          <p:nvPr>
            <p:ph type="ctrTitle"/>
          </p:nvPr>
        </p:nvSpPr>
        <p:spPr/>
        <p:txBody>
          <a:bodyPr>
            <a:normAutofit/>
          </a:bodyPr>
          <a:lstStyle/>
          <a:p>
            <a:r>
              <a:rPr lang="en-US" sz="5000" dirty="0"/>
              <a:t>Regulations and Influences on Tobacco Product Use</a:t>
            </a:r>
          </a:p>
        </p:txBody>
      </p:sp>
      <p:sp>
        <p:nvSpPr>
          <p:cNvPr id="3" name="Subtitle 2">
            <a:extLst>
              <a:ext uri="{FF2B5EF4-FFF2-40B4-BE49-F238E27FC236}">
                <a16:creationId xmlns:a16="http://schemas.microsoft.com/office/drawing/2014/main" id="{9098E11F-DE22-6B22-CD68-8F62A4333D22}"/>
              </a:ext>
            </a:extLst>
          </p:cNvPr>
          <p:cNvSpPr>
            <a:spLocks noGrp="1"/>
          </p:cNvSpPr>
          <p:nvPr>
            <p:ph type="subTitle" idx="1"/>
          </p:nvPr>
        </p:nvSpPr>
        <p:spPr/>
        <p:txBody>
          <a:bodyPr vert="horz" lIns="91440" tIns="45720" rIns="91440" bIns="45720" rtlCol="0" anchor="t">
            <a:normAutofit/>
          </a:bodyPr>
          <a:lstStyle/>
          <a:p>
            <a:r>
              <a:rPr lang="en-US" dirty="0">
                <a:cs typeface="Arial"/>
              </a:rPr>
              <a:t>Live Well</a:t>
            </a:r>
            <a:r>
              <a:rPr lang="en-US">
                <a:cs typeface="Arial"/>
              </a:rPr>
              <a:t>: Foundations of </a:t>
            </a:r>
            <a:r>
              <a:rPr lang="en-US" dirty="0">
                <a:cs typeface="Arial"/>
              </a:rPr>
              <a:t>High School Health</a:t>
            </a:r>
          </a:p>
          <a:p>
            <a:r>
              <a:rPr lang="en-US" dirty="0">
                <a:cs typeface="Arial"/>
              </a:rPr>
              <a:t>Chapter 12, Lesson 2</a:t>
            </a:r>
          </a:p>
        </p:txBody>
      </p:sp>
    </p:spTree>
    <p:extLst>
      <p:ext uri="{BB962C8B-B14F-4D97-AF65-F5344CB8AC3E}">
        <p14:creationId xmlns:p14="http://schemas.microsoft.com/office/powerpoint/2010/main" val="2472024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FE6B0-E1FD-B52A-A25B-1B6269DE1A63}"/>
              </a:ext>
            </a:extLst>
          </p:cNvPr>
          <p:cNvSpPr>
            <a:spLocks noGrp="1"/>
          </p:cNvSpPr>
          <p:nvPr>
            <p:ph type="title"/>
          </p:nvPr>
        </p:nvSpPr>
        <p:spPr/>
        <p:txBody>
          <a:bodyPr>
            <a:normAutofit fontScale="90000"/>
          </a:bodyPr>
          <a:lstStyle/>
          <a:p>
            <a:pPr algn="ctr"/>
            <a:r>
              <a:rPr lang="en-US" dirty="0"/>
              <a:t>Advertising and Marketing Techniques on Tobacco Use</a:t>
            </a:r>
          </a:p>
        </p:txBody>
      </p:sp>
      <p:sp>
        <p:nvSpPr>
          <p:cNvPr id="3" name="Content Placeholder 2">
            <a:extLst>
              <a:ext uri="{FF2B5EF4-FFF2-40B4-BE49-F238E27FC236}">
                <a16:creationId xmlns:a16="http://schemas.microsoft.com/office/drawing/2014/main" id="{97BC46F8-3EA8-A17D-EB14-7E06D6022EC0}"/>
              </a:ext>
            </a:extLst>
          </p:cNvPr>
          <p:cNvSpPr>
            <a:spLocks noGrp="1"/>
          </p:cNvSpPr>
          <p:nvPr>
            <p:ph idx="1"/>
          </p:nvPr>
        </p:nvSpPr>
        <p:spPr/>
        <p:txBody>
          <a:bodyPr vert="horz" lIns="91440" tIns="45720" rIns="91440" bIns="45720" rtlCol="0" anchor="t">
            <a:normAutofit/>
          </a:bodyPr>
          <a:lstStyle/>
          <a:p>
            <a:r>
              <a:rPr lang="en-US" dirty="0">
                <a:cs typeface="Arial"/>
              </a:rPr>
              <a:t>The tobacco industry spends billions on </a:t>
            </a:r>
            <a:r>
              <a:rPr lang="en-US" b="1" dirty="0">
                <a:cs typeface="Arial"/>
              </a:rPr>
              <a:t>marketing</a:t>
            </a:r>
            <a:r>
              <a:rPr lang="en-US" dirty="0">
                <a:cs typeface="Arial"/>
              </a:rPr>
              <a:t> each year.</a:t>
            </a:r>
          </a:p>
          <a:p>
            <a:r>
              <a:rPr lang="en-US" dirty="0">
                <a:cs typeface="Arial"/>
              </a:rPr>
              <a:t>Marketing includes:</a:t>
            </a:r>
          </a:p>
          <a:p>
            <a:pPr lvl="1"/>
            <a:r>
              <a:rPr lang="en-US" sz="2800" dirty="0">
                <a:solidFill>
                  <a:schemeClr val="tx1"/>
                </a:solidFill>
                <a:cs typeface="Arial"/>
              </a:rPr>
              <a:t>promotion,</a:t>
            </a:r>
          </a:p>
          <a:p>
            <a:pPr lvl="1"/>
            <a:r>
              <a:rPr lang="en-US" sz="2800" dirty="0">
                <a:solidFill>
                  <a:schemeClr val="tx1"/>
                </a:solidFill>
                <a:cs typeface="Arial"/>
              </a:rPr>
              <a:t>placement, and</a:t>
            </a:r>
          </a:p>
          <a:p>
            <a:pPr lvl="1"/>
            <a:r>
              <a:rPr lang="en-US" sz="2800" dirty="0">
                <a:solidFill>
                  <a:schemeClr val="tx1"/>
                </a:solidFill>
                <a:cs typeface="Arial"/>
              </a:rPr>
              <a:t>price.</a:t>
            </a:r>
          </a:p>
          <a:p>
            <a:r>
              <a:rPr lang="en-US" dirty="0">
                <a:solidFill>
                  <a:schemeClr val="tx1"/>
                </a:solidFill>
                <a:cs typeface="Arial"/>
              </a:rPr>
              <a:t>Tobacco companies also market their products on social media as stylish and cool.</a:t>
            </a:r>
          </a:p>
        </p:txBody>
      </p:sp>
    </p:spTree>
    <p:extLst>
      <p:ext uri="{BB962C8B-B14F-4D97-AF65-F5344CB8AC3E}">
        <p14:creationId xmlns:p14="http://schemas.microsoft.com/office/powerpoint/2010/main" val="1895537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BE696-543F-093E-EC1C-9FC19A7328D0}"/>
              </a:ext>
            </a:extLst>
          </p:cNvPr>
          <p:cNvSpPr>
            <a:spLocks noGrp="1"/>
          </p:cNvSpPr>
          <p:nvPr>
            <p:ph type="title"/>
          </p:nvPr>
        </p:nvSpPr>
        <p:spPr/>
        <p:txBody>
          <a:bodyPr>
            <a:normAutofit/>
          </a:bodyPr>
          <a:lstStyle/>
          <a:p>
            <a:pPr algn="ctr"/>
            <a:r>
              <a:rPr lang="en-US" dirty="0"/>
              <a:t>Regulation</a:t>
            </a:r>
            <a:br>
              <a:rPr lang="en-US" dirty="0"/>
            </a:br>
            <a:r>
              <a:rPr lang="en-US" dirty="0"/>
              <a:t>of Tobacco Products</a:t>
            </a:r>
          </a:p>
        </p:txBody>
      </p:sp>
      <p:sp>
        <p:nvSpPr>
          <p:cNvPr id="3" name="Content Placeholder 2">
            <a:extLst>
              <a:ext uri="{FF2B5EF4-FFF2-40B4-BE49-F238E27FC236}">
                <a16:creationId xmlns:a16="http://schemas.microsoft.com/office/drawing/2014/main" id="{BDB02EDB-E141-8B24-40B2-96329EC8D847}"/>
              </a:ext>
            </a:extLst>
          </p:cNvPr>
          <p:cNvSpPr>
            <a:spLocks noGrp="1"/>
          </p:cNvSpPr>
          <p:nvPr>
            <p:ph idx="1"/>
          </p:nvPr>
        </p:nvSpPr>
        <p:spPr/>
        <p:txBody>
          <a:bodyPr vert="horz" lIns="91440" tIns="45720" rIns="91440" bIns="45720" rtlCol="0" anchor="t">
            <a:normAutofit/>
          </a:bodyPr>
          <a:lstStyle/>
          <a:p>
            <a:r>
              <a:rPr lang="en-US" b="1" dirty="0">
                <a:cs typeface="Arial"/>
              </a:rPr>
              <a:t>The Food and Drug Administration (FDA)</a:t>
            </a:r>
            <a:r>
              <a:rPr lang="en-US" dirty="0">
                <a:cs typeface="Arial"/>
              </a:rPr>
              <a:t> is responsible for regulating the manufacturing, marketing, and distribution of tobacco products.</a:t>
            </a:r>
          </a:p>
          <a:p>
            <a:r>
              <a:rPr lang="en-US" dirty="0">
                <a:cs typeface="Arial"/>
              </a:rPr>
              <a:t>The FDA has banned the following:</a:t>
            </a:r>
          </a:p>
          <a:p>
            <a:pPr lvl="1"/>
            <a:r>
              <a:rPr lang="en-US" sz="2800" dirty="0">
                <a:solidFill>
                  <a:schemeClr val="tx1"/>
                </a:solidFill>
                <a:cs typeface="Arial"/>
              </a:rPr>
              <a:t>The sale of e-cigarettes to minors</a:t>
            </a:r>
          </a:p>
          <a:p>
            <a:pPr lvl="1"/>
            <a:r>
              <a:rPr lang="en-US" sz="2800" dirty="0">
                <a:solidFill>
                  <a:schemeClr val="tx1"/>
                </a:solidFill>
                <a:cs typeface="Arial"/>
              </a:rPr>
              <a:t>Free samples of e-cigarettes</a:t>
            </a:r>
          </a:p>
          <a:p>
            <a:pPr lvl="1"/>
            <a:r>
              <a:rPr lang="en-US" sz="2800" dirty="0">
                <a:solidFill>
                  <a:schemeClr val="tx1"/>
                </a:solidFill>
                <a:cs typeface="Arial"/>
              </a:rPr>
              <a:t>Vending machine sales of e-cigarettes in most cases</a:t>
            </a:r>
          </a:p>
          <a:p>
            <a:pPr lvl="1"/>
            <a:r>
              <a:rPr lang="en-US" sz="2800" dirty="0">
                <a:solidFill>
                  <a:schemeClr val="tx1"/>
                </a:solidFill>
                <a:cs typeface="Arial"/>
              </a:rPr>
              <a:t>The sale of flavored e-cigarettes</a:t>
            </a:r>
          </a:p>
        </p:txBody>
      </p:sp>
    </p:spTree>
    <p:extLst>
      <p:ext uri="{BB962C8B-B14F-4D97-AF65-F5344CB8AC3E}">
        <p14:creationId xmlns:p14="http://schemas.microsoft.com/office/powerpoint/2010/main" val="658499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A43B3-6405-CFFF-1D61-212468E638F8}"/>
              </a:ext>
            </a:extLst>
          </p:cNvPr>
          <p:cNvSpPr>
            <a:spLocks noGrp="1"/>
          </p:cNvSpPr>
          <p:nvPr>
            <p:ph type="title"/>
          </p:nvPr>
        </p:nvSpPr>
        <p:spPr/>
        <p:txBody>
          <a:bodyPr/>
          <a:lstStyle/>
          <a:p>
            <a:pPr algn="ctr"/>
            <a:r>
              <a:rPr lang="en-US" dirty="0"/>
              <a:t>State Smoking Bans</a:t>
            </a:r>
          </a:p>
        </p:txBody>
      </p:sp>
      <p:sp>
        <p:nvSpPr>
          <p:cNvPr id="3" name="Content Placeholder 2">
            <a:extLst>
              <a:ext uri="{FF2B5EF4-FFF2-40B4-BE49-F238E27FC236}">
                <a16:creationId xmlns:a16="http://schemas.microsoft.com/office/drawing/2014/main" id="{0ACF2CAE-AD0B-F570-B23B-4C1316002B86}"/>
              </a:ext>
            </a:extLst>
          </p:cNvPr>
          <p:cNvSpPr>
            <a:spLocks noGrp="1"/>
          </p:cNvSpPr>
          <p:nvPr>
            <p:ph idx="1"/>
          </p:nvPr>
        </p:nvSpPr>
        <p:spPr/>
        <p:txBody>
          <a:bodyPr vert="horz" lIns="91440" tIns="45720" rIns="91440" bIns="45720" rtlCol="0" anchor="t">
            <a:normAutofit/>
          </a:bodyPr>
          <a:lstStyle/>
          <a:p>
            <a:r>
              <a:rPr lang="en-US" dirty="0">
                <a:cs typeface="Arial"/>
              </a:rPr>
              <a:t>Currently 28 U.S. states and the District of Columbia have comprehensive smoke-free laws covering workplaces, restaurants, and bars.</a:t>
            </a:r>
          </a:p>
          <a:p>
            <a:r>
              <a:rPr lang="en-US" dirty="0">
                <a:cs typeface="Arial"/>
              </a:rPr>
              <a:t>Three states have 100 percent smoke-free restaurants and bars.</a:t>
            </a:r>
            <a:endParaRPr lang="en-US" dirty="0"/>
          </a:p>
        </p:txBody>
      </p:sp>
    </p:spTree>
    <p:extLst>
      <p:ext uri="{BB962C8B-B14F-4D97-AF65-F5344CB8AC3E}">
        <p14:creationId xmlns:p14="http://schemas.microsoft.com/office/powerpoint/2010/main" val="2054424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1FD6-D23A-E7D9-3B7E-C063645053E9}"/>
              </a:ext>
            </a:extLst>
          </p:cNvPr>
          <p:cNvSpPr>
            <a:spLocks noGrp="1"/>
          </p:cNvSpPr>
          <p:nvPr>
            <p:ph type="title"/>
          </p:nvPr>
        </p:nvSpPr>
        <p:spPr/>
        <p:txBody>
          <a:bodyPr/>
          <a:lstStyle/>
          <a:p>
            <a:pPr algn="ctr"/>
            <a:r>
              <a:rPr lang="en-US" dirty="0"/>
              <a:t>Tobacco Products</a:t>
            </a:r>
            <a:br>
              <a:rPr lang="en-US" dirty="0"/>
            </a:br>
            <a:r>
              <a:rPr lang="en-US" dirty="0"/>
              <a:t>and School Policies</a:t>
            </a:r>
          </a:p>
        </p:txBody>
      </p:sp>
      <p:sp>
        <p:nvSpPr>
          <p:cNvPr id="3" name="Content Placeholder 2">
            <a:extLst>
              <a:ext uri="{FF2B5EF4-FFF2-40B4-BE49-F238E27FC236}">
                <a16:creationId xmlns:a16="http://schemas.microsoft.com/office/drawing/2014/main" id="{21A030E0-6BD9-34E3-4AE1-EE24B7FBE870}"/>
              </a:ext>
            </a:extLst>
          </p:cNvPr>
          <p:cNvSpPr>
            <a:spLocks noGrp="1"/>
          </p:cNvSpPr>
          <p:nvPr>
            <p:ph idx="1"/>
          </p:nvPr>
        </p:nvSpPr>
        <p:spPr/>
        <p:txBody>
          <a:bodyPr vert="horz" lIns="91440" tIns="45720" rIns="91440" bIns="45720" rtlCol="0" anchor="t">
            <a:normAutofit/>
          </a:bodyPr>
          <a:lstStyle/>
          <a:p>
            <a:r>
              <a:rPr lang="en-US" dirty="0">
                <a:cs typeface="Arial"/>
              </a:rPr>
              <a:t>Schools prohibiting the use of tobacco by students helps in lowering teen tobacco use.</a:t>
            </a:r>
          </a:p>
          <a:p>
            <a:r>
              <a:rPr lang="en-US" dirty="0">
                <a:cs typeface="Arial"/>
              </a:rPr>
              <a:t>Comprehensive tobacco-free school policies ban all tobacco products on school grounds, inside and outside of the building.</a:t>
            </a:r>
          </a:p>
        </p:txBody>
      </p:sp>
    </p:spTree>
    <p:extLst>
      <p:ext uri="{BB962C8B-B14F-4D97-AF65-F5344CB8AC3E}">
        <p14:creationId xmlns:p14="http://schemas.microsoft.com/office/powerpoint/2010/main" val="3688487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DDE9-2514-2D66-C6D9-22BBAD3CB765}"/>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B1D98006-55C1-7F11-D491-6113D420FA14}"/>
              </a:ext>
            </a:extLst>
          </p:cNvPr>
          <p:cNvSpPr>
            <a:spLocks noGrp="1"/>
          </p:cNvSpPr>
          <p:nvPr>
            <p:ph idx="1"/>
          </p:nvPr>
        </p:nvSpPr>
        <p:spPr/>
        <p:txBody>
          <a:bodyPr vert="horz" lIns="91440" tIns="45720" rIns="91440" bIns="45720" rtlCol="0" anchor="t">
            <a:normAutofit/>
          </a:bodyPr>
          <a:lstStyle/>
          <a:p>
            <a:r>
              <a:rPr lang="en-US" dirty="0">
                <a:solidFill>
                  <a:schemeClr val="tx1"/>
                </a:solidFill>
                <a:ea typeface="+mn-lt"/>
                <a:cs typeface="+mn-lt"/>
              </a:rPr>
              <a:t>Advocate for your community to create a law that prohibits vaping in community parks.</a:t>
            </a:r>
            <a:endParaRPr lang="en-US" dirty="0">
              <a:solidFill>
                <a:schemeClr val="tx1"/>
              </a:solidFill>
              <a:cs typeface="Arial"/>
            </a:endParaRPr>
          </a:p>
          <a:p>
            <a:r>
              <a:rPr lang="en-US" dirty="0">
                <a:solidFill>
                  <a:schemeClr val="tx1"/>
                </a:solidFill>
                <a:cs typeface="Arial"/>
              </a:rPr>
              <a:t>Use the Internet to search for information about other communities that already have vaping laws in place.</a:t>
            </a:r>
          </a:p>
          <a:p>
            <a:r>
              <a:rPr lang="en-US" dirty="0">
                <a:solidFill>
                  <a:schemeClr val="tx1"/>
                </a:solidFill>
                <a:cs typeface="Arial"/>
              </a:rPr>
              <a:t>Once you have your information, explain how you would advocate for this new law in your community. Present your advocacy project to your class and to your town’s or city’s next council meeting.</a:t>
            </a:r>
            <a:endParaRPr lang="en-US" dirty="0">
              <a:cs typeface="Arial"/>
            </a:endParaRPr>
          </a:p>
        </p:txBody>
      </p:sp>
    </p:spTree>
    <p:extLst>
      <p:ext uri="{BB962C8B-B14F-4D97-AF65-F5344CB8AC3E}">
        <p14:creationId xmlns:p14="http://schemas.microsoft.com/office/powerpoint/2010/main" val="191954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Vaping has become popular with high school students. What do you think influences teens to vape?</a:t>
            </a:r>
            <a:endParaRPr lang="en-US" dirty="0">
              <a:cs typeface="Arial"/>
            </a:endParaRPr>
          </a:p>
          <a:p>
            <a:pPr>
              <a:buFont typeface="Arial,Sans-Serif" panose="020B0604020202020204" pitchFamily="34" charset="0"/>
            </a:pPr>
            <a:r>
              <a:rPr lang="en-US" dirty="0">
                <a:cs typeface="Arial"/>
              </a:rPr>
              <a:t>Try to brainstorm three to five influences.</a:t>
            </a: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lnSpcReduction="10000"/>
          </a:bodyPr>
          <a:lstStyle/>
          <a:p>
            <a:r>
              <a:rPr lang="en-US" dirty="0">
                <a:cs typeface="Arial"/>
              </a:rPr>
              <a:t>Analyze why teens vape?</a:t>
            </a:r>
          </a:p>
          <a:p>
            <a:r>
              <a:rPr lang="en-US" dirty="0">
                <a:cs typeface="Arial"/>
              </a:rPr>
              <a:t>Interpret the effectiveness of online vaping advertising?</a:t>
            </a:r>
          </a:p>
          <a:p>
            <a:r>
              <a:rPr lang="en-US" dirty="0">
                <a:cs typeface="Arial"/>
              </a:rPr>
              <a:t>Analyze how the bans and restrictions on e-cigarettes by the FDA can reduce their use by minors?</a:t>
            </a:r>
          </a:p>
          <a:p>
            <a:r>
              <a:rPr lang="en-US" dirty="0">
                <a:cs typeface="Arial"/>
              </a:rPr>
              <a:t>Describe how school policies can have an impact on a teen’s use of tobacco?</a:t>
            </a:r>
          </a:p>
          <a:p>
            <a:r>
              <a:rPr lang="en-US" dirty="0">
                <a:cs typeface="Arial"/>
              </a:rPr>
              <a:t>Formulate a plan to advocate for community vaping laws?</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65DF-384F-1128-72A0-CE3FA3B9F3A5}"/>
              </a:ext>
            </a:extLst>
          </p:cNvPr>
          <p:cNvSpPr>
            <a:spLocks noGrp="1"/>
          </p:cNvSpPr>
          <p:nvPr>
            <p:ph type="title"/>
          </p:nvPr>
        </p:nvSpPr>
        <p:spPr/>
        <p:txBody>
          <a:bodyPr/>
          <a:lstStyle/>
          <a:p>
            <a:pPr algn="ctr"/>
            <a:r>
              <a:rPr lang="en-US" dirty="0"/>
              <a:t>Factors That Influence Tobacco Use </a:t>
            </a:r>
            <a:r>
              <a:rPr lang="en-US" sz="2400" i="1" dirty="0"/>
              <a:t>(1 of 2)</a:t>
            </a:r>
          </a:p>
        </p:txBody>
      </p:sp>
      <p:sp>
        <p:nvSpPr>
          <p:cNvPr id="3" name="Content Placeholder 2">
            <a:extLst>
              <a:ext uri="{FF2B5EF4-FFF2-40B4-BE49-F238E27FC236}">
                <a16:creationId xmlns:a16="http://schemas.microsoft.com/office/drawing/2014/main" id="{ECAF5348-20B4-742B-5C59-91A25F1BF44B}"/>
              </a:ext>
            </a:extLst>
          </p:cNvPr>
          <p:cNvSpPr>
            <a:spLocks noGrp="1"/>
          </p:cNvSpPr>
          <p:nvPr>
            <p:ph idx="1"/>
          </p:nvPr>
        </p:nvSpPr>
        <p:spPr/>
        <p:txBody>
          <a:bodyPr vert="horz" lIns="91440" tIns="45720" rIns="91440" bIns="45720" rtlCol="0" anchor="t">
            <a:normAutofit/>
          </a:bodyPr>
          <a:lstStyle/>
          <a:p>
            <a:r>
              <a:rPr lang="en-US" dirty="0">
                <a:cs typeface="Arial"/>
              </a:rPr>
              <a:t>Everyone is influenced by someone or something. </a:t>
            </a:r>
            <a:endParaRPr lang="en-US" dirty="0"/>
          </a:p>
          <a:p>
            <a:r>
              <a:rPr lang="en-US" dirty="0">
                <a:cs typeface="Arial"/>
              </a:rPr>
              <a:t>Friends and family may influence the decisions you make.</a:t>
            </a:r>
          </a:p>
          <a:p>
            <a:r>
              <a:rPr lang="en-US" dirty="0">
                <a:cs typeface="Arial"/>
              </a:rPr>
              <a:t>Celebrities and athletes may influence where you shop and brands you buy.</a:t>
            </a:r>
            <a:endParaRPr lang="en-US" dirty="0"/>
          </a:p>
          <a:p>
            <a:r>
              <a:rPr lang="en-US" dirty="0">
                <a:cs typeface="Arial"/>
              </a:rPr>
              <a:t>The way tobacco products are marketed and advertised also influence your decisions about using them.</a:t>
            </a:r>
          </a:p>
          <a:p>
            <a:pPr marL="0" indent="0" algn="r">
              <a:buNone/>
            </a:pPr>
            <a:r>
              <a:rPr lang="en-US" sz="1400" i="1" dirty="0">
                <a:latin typeface="Helvetica" pitchFamily="2" charset="0"/>
                <a:cs typeface="Arial"/>
              </a:rPr>
              <a:t>(continued)</a:t>
            </a:r>
          </a:p>
        </p:txBody>
      </p:sp>
    </p:spTree>
    <p:extLst>
      <p:ext uri="{BB962C8B-B14F-4D97-AF65-F5344CB8AC3E}">
        <p14:creationId xmlns:p14="http://schemas.microsoft.com/office/powerpoint/2010/main" val="339642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CBE92-DBA8-003E-802D-D14EE7C36747}"/>
              </a:ext>
            </a:extLst>
          </p:cNvPr>
          <p:cNvSpPr>
            <a:spLocks noGrp="1"/>
          </p:cNvSpPr>
          <p:nvPr>
            <p:ph type="title"/>
          </p:nvPr>
        </p:nvSpPr>
        <p:spPr/>
        <p:txBody>
          <a:bodyPr/>
          <a:lstStyle/>
          <a:p>
            <a:pPr algn="ctr"/>
            <a:r>
              <a:rPr lang="en-US" dirty="0"/>
              <a:t>Factors That Influence Tobacco Use </a:t>
            </a:r>
            <a:r>
              <a:rPr lang="en-US" sz="2400" i="1" dirty="0"/>
              <a:t>(2 of 2)</a:t>
            </a:r>
            <a:endParaRPr lang="en-US" dirty="0"/>
          </a:p>
        </p:txBody>
      </p:sp>
      <p:sp>
        <p:nvSpPr>
          <p:cNvPr id="3" name="Content Placeholder 2">
            <a:extLst>
              <a:ext uri="{FF2B5EF4-FFF2-40B4-BE49-F238E27FC236}">
                <a16:creationId xmlns:a16="http://schemas.microsoft.com/office/drawing/2014/main" id="{4F47BE98-2DDD-83AD-DEF3-9004CC5D44D0}"/>
              </a:ext>
            </a:extLst>
          </p:cNvPr>
          <p:cNvSpPr>
            <a:spLocks noGrp="1"/>
          </p:cNvSpPr>
          <p:nvPr>
            <p:ph idx="1"/>
          </p:nvPr>
        </p:nvSpPr>
        <p:spPr/>
        <p:txBody>
          <a:bodyPr vert="horz" lIns="91440" tIns="45720" rIns="91440" bIns="45720" rtlCol="0" anchor="t">
            <a:normAutofit/>
          </a:bodyPr>
          <a:lstStyle/>
          <a:p>
            <a:r>
              <a:rPr lang="en-US" sz="2600" dirty="0">
                <a:cs typeface="Arial"/>
              </a:rPr>
              <a:t>An influence is a thought or feeling that guides you, persuades you, or motivates you to do something.</a:t>
            </a:r>
          </a:p>
          <a:p>
            <a:r>
              <a:rPr lang="en-US" sz="2600" dirty="0">
                <a:cs typeface="Arial"/>
              </a:rPr>
              <a:t>Two types of influences, internal and external, affect the decisions you make:</a:t>
            </a:r>
          </a:p>
          <a:p>
            <a:pPr lvl="1"/>
            <a:r>
              <a:rPr lang="en-US" sz="2600" b="1" dirty="0">
                <a:solidFill>
                  <a:schemeClr val="tx1"/>
                </a:solidFill>
                <a:cs typeface="Arial"/>
              </a:rPr>
              <a:t>Internal influences</a:t>
            </a:r>
            <a:r>
              <a:rPr lang="en-US" sz="2600" dirty="0">
                <a:solidFill>
                  <a:schemeClr val="tx1"/>
                </a:solidFill>
                <a:cs typeface="Arial"/>
              </a:rPr>
              <a:t> are your own thoughts and opinions about something that guides your decisions.</a:t>
            </a:r>
          </a:p>
          <a:p>
            <a:pPr lvl="1"/>
            <a:r>
              <a:rPr lang="en-US" sz="2600" b="1" dirty="0">
                <a:solidFill>
                  <a:schemeClr val="tx1"/>
                </a:solidFill>
                <a:cs typeface="Arial"/>
              </a:rPr>
              <a:t>External influences </a:t>
            </a:r>
            <a:r>
              <a:rPr lang="en-US" sz="2600" dirty="0">
                <a:solidFill>
                  <a:schemeClr val="tx1"/>
                </a:solidFill>
                <a:cs typeface="Arial"/>
              </a:rPr>
              <a:t>includes the environment you live in, your family, friends, clubs and organizations you belong to, and social media.</a:t>
            </a:r>
            <a:endParaRPr lang="en-US" sz="2600" dirty="0">
              <a:cs typeface="Arial"/>
            </a:endParaRPr>
          </a:p>
        </p:txBody>
      </p:sp>
    </p:spTree>
    <p:extLst>
      <p:ext uri="{BB962C8B-B14F-4D97-AF65-F5344CB8AC3E}">
        <p14:creationId xmlns:p14="http://schemas.microsoft.com/office/powerpoint/2010/main" val="2027156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55AFF-A1AD-1F41-EE24-D14A94F65A57}"/>
              </a:ext>
            </a:extLst>
          </p:cNvPr>
          <p:cNvSpPr>
            <a:spLocks noGrp="1"/>
          </p:cNvSpPr>
          <p:nvPr>
            <p:ph type="title"/>
          </p:nvPr>
        </p:nvSpPr>
        <p:spPr/>
        <p:txBody>
          <a:bodyPr vert="horz" lIns="91440" tIns="45720" rIns="91440" bIns="45720" rtlCol="0" anchor="ctr">
            <a:noAutofit/>
          </a:bodyPr>
          <a:lstStyle/>
          <a:p>
            <a:pPr algn="ctr"/>
            <a:r>
              <a:rPr lang="en-US" sz="3400" dirty="0"/>
              <a:t>General Factors That Determine Whether Teens Use Tobacco Products</a:t>
            </a:r>
          </a:p>
        </p:txBody>
      </p:sp>
      <p:sp>
        <p:nvSpPr>
          <p:cNvPr id="3" name="Content Placeholder 2">
            <a:extLst>
              <a:ext uri="{FF2B5EF4-FFF2-40B4-BE49-F238E27FC236}">
                <a16:creationId xmlns:a16="http://schemas.microsoft.com/office/drawing/2014/main" id="{8A509EF2-921E-19A9-4205-6DD5B84A31AF}"/>
              </a:ext>
            </a:extLst>
          </p:cNvPr>
          <p:cNvSpPr>
            <a:spLocks noGrp="1"/>
          </p:cNvSpPr>
          <p:nvPr>
            <p:ph idx="1"/>
          </p:nvPr>
        </p:nvSpPr>
        <p:spPr/>
        <p:txBody>
          <a:bodyPr vert="horz" lIns="91440" tIns="45720" rIns="91440" bIns="45720" rtlCol="0" anchor="t">
            <a:normAutofit lnSpcReduction="10000"/>
          </a:bodyPr>
          <a:lstStyle/>
          <a:p>
            <a:r>
              <a:rPr lang="en-US" b="1" dirty="0">
                <a:cs typeface="Arial"/>
              </a:rPr>
              <a:t>Age:</a:t>
            </a:r>
            <a:r>
              <a:rPr lang="en-US" dirty="0">
                <a:cs typeface="Arial"/>
              </a:rPr>
              <a:t> Teens are more willing to take risks and are more influenced by what others do.</a:t>
            </a:r>
          </a:p>
          <a:p>
            <a:r>
              <a:rPr lang="en-US" b="1" dirty="0">
                <a:cs typeface="Arial"/>
              </a:rPr>
              <a:t>Gender:</a:t>
            </a:r>
            <a:r>
              <a:rPr lang="en-US" dirty="0">
                <a:cs typeface="Arial"/>
              </a:rPr>
              <a:t> Females tend to smoke fewer cigarettes or e-cigarettes than males.</a:t>
            </a:r>
          </a:p>
          <a:p>
            <a:r>
              <a:rPr lang="en-US" b="1" dirty="0">
                <a:cs typeface="Arial"/>
              </a:rPr>
              <a:t>Stressful events: </a:t>
            </a:r>
            <a:r>
              <a:rPr lang="en-US" dirty="0">
                <a:cs typeface="Arial"/>
              </a:rPr>
              <a:t>Stress raises the risk of smoking cigarettes or e-cigarettes in teens.</a:t>
            </a:r>
          </a:p>
          <a:p>
            <a:r>
              <a:rPr lang="en-US" b="1" dirty="0">
                <a:cs typeface="Arial"/>
              </a:rPr>
              <a:t>Perception of risk: </a:t>
            </a:r>
            <a:r>
              <a:rPr lang="en-US" dirty="0">
                <a:cs typeface="Arial"/>
              </a:rPr>
              <a:t>Teens who see smoking as a great risk are less likely to use cigarettes.</a:t>
            </a:r>
            <a:endParaRPr lang="en-US" dirty="0"/>
          </a:p>
          <a:p>
            <a:r>
              <a:rPr lang="en-US" b="1" dirty="0">
                <a:cs typeface="Arial"/>
              </a:rPr>
              <a:t>Media:</a:t>
            </a:r>
            <a:r>
              <a:rPr lang="en-US" dirty="0">
                <a:cs typeface="Arial"/>
              </a:rPr>
              <a:t> Movies and social media make using tobacco, especially e-cigarettes, look cool.</a:t>
            </a:r>
          </a:p>
        </p:txBody>
      </p:sp>
    </p:spTree>
    <p:extLst>
      <p:ext uri="{BB962C8B-B14F-4D97-AF65-F5344CB8AC3E}">
        <p14:creationId xmlns:p14="http://schemas.microsoft.com/office/powerpoint/2010/main" val="1563357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D3275-4C9C-FDAA-0BA1-A320224AA0BF}"/>
              </a:ext>
            </a:extLst>
          </p:cNvPr>
          <p:cNvSpPr>
            <a:spLocks noGrp="1"/>
          </p:cNvSpPr>
          <p:nvPr>
            <p:ph type="title"/>
          </p:nvPr>
        </p:nvSpPr>
        <p:spPr/>
        <p:txBody>
          <a:bodyPr/>
          <a:lstStyle/>
          <a:p>
            <a:pPr algn="ctr"/>
            <a:r>
              <a:rPr lang="en-US" dirty="0"/>
              <a:t>Internal Influences</a:t>
            </a:r>
            <a:br>
              <a:rPr lang="en-US" dirty="0"/>
            </a:br>
            <a:r>
              <a:rPr lang="en-US" dirty="0"/>
              <a:t>on Using Tobacco</a:t>
            </a:r>
          </a:p>
        </p:txBody>
      </p:sp>
      <p:sp>
        <p:nvSpPr>
          <p:cNvPr id="3" name="Content Placeholder 2">
            <a:extLst>
              <a:ext uri="{FF2B5EF4-FFF2-40B4-BE49-F238E27FC236}">
                <a16:creationId xmlns:a16="http://schemas.microsoft.com/office/drawing/2014/main" id="{089C78D6-B2A9-D7B7-5A8C-F4F2C5729A93}"/>
              </a:ext>
            </a:extLst>
          </p:cNvPr>
          <p:cNvSpPr>
            <a:spLocks noGrp="1"/>
          </p:cNvSpPr>
          <p:nvPr>
            <p:ph idx="1"/>
          </p:nvPr>
        </p:nvSpPr>
        <p:spPr/>
        <p:txBody>
          <a:bodyPr vert="horz" lIns="91440" tIns="45720" rIns="91440" bIns="45720" rtlCol="0" anchor="t">
            <a:normAutofit/>
          </a:bodyPr>
          <a:lstStyle/>
          <a:p>
            <a:r>
              <a:rPr lang="en-US" dirty="0">
                <a:cs typeface="Arial"/>
              </a:rPr>
              <a:t>Your knowledge about tobacco products</a:t>
            </a:r>
          </a:p>
          <a:p>
            <a:r>
              <a:rPr lang="en-US" dirty="0">
                <a:cs typeface="Arial"/>
              </a:rPr>
              <a:t>Your values about whether you think using tobacco is okay for you to do</a:t>
            </a:r>
          </a:p>
          <a:p>
            <a:r>
              <a:rPr lang="en-US" dirty="0">
                <a:cs typeface="Arial"/>
              </a:rPr>
              <a:t>Your feelings about yourself and self-confidence</a:t>
            </a:r>
          </a:p>
          <a:p>
            <a:r>
              <a:rPr lang="en-US" dirty="0">
                <a:cs typeface="Arial"/>
              </a:rPr>
              <a:t>Your view of social norms. If your friends don’t use tobacco products, then that’s the norm and you probably won’t either.</a:t>
            </a:r>
          </a:p>
        </p:txBody>
      </p:sp>
    </p:spTree>
    <p:extLst>
      <p:ext uri="{BB962C8B-B14F-4D97-AF65-F5344CB8AC3E}">
        <p14:creationId xmlns:p14="http://schemas.microsoft.com/office/powerpoint/2010/main" val="805226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FA98A-A66C-A47E-C12A-5408190841E8}"/>
              </a:ext>
            </a:extLst>
          </p:cNvPr>
          <p:cNvSpPr>
            <a:spLocks noGrp="1"/>
          </p:cNvSpPr>
          <p:nvPr>
            <p:ph type="title"/>
          </p:nvPr>
        </p:nvSpPr>
        <p:spPr/>
        <p:txBody>
          <a:bodyPr/>
          <a:lstStyle/>
          <a:p>
            <a:pPr algn="ctr"/>
            <a:r>
              <a:rPr lang="en-US" dirty="0"/>
              <a:t>External Influences</a:t>
            </a:r>
            <a:br>
              <a:rPr lang="en-US" dirty="0"/>
            </a:br>
            <a:r>
              <a:rPr lang="en-US" dirty="0"/>
              <a:t>on Using Tobacco</a:t>
            </a:r>
          </a:p>
        </p:txBody>
      </p:sp>
      <p:sp>
        <p:nvSpPr>
          <p:cNvPr id="3" name="Content Placeholder 2">
            <a:extLst>
              <a:ext uri="{FF2B5EF4-FFF2-40B4-BE49-F238E27FC236}">
                <a16:creationId xmlns:a16="http://schemas.microsoft.com/office/drawing/2014/main" id="{885BF4AA-233F-DAF8-48CB-94D7D15B9E91}"/>
              </a:ext>
            </a:extLst>
          </p:cNvPr>
          <p:cNvSpPr>
            <a:spLocks noGrp="1"/>
          </p:cNvSpPr>
          <p:nvPr>
            <p:ph idx="1"/>
          </p:nvPr>
        </p:nvSpPr>
        <p:spPr/>
        <p:txBody>
          <a:bodyPr vert="horz" lIns="91440" tIns="45720" rIns="91440" bIns="45720" rtlCol="0" anchor="t">
            <a:normAutofit/>
          </a:bodyPr>
          <a:lstStyle/>
          <a:p>
            <a:r>
              <a:rPr lang="en-US" dirty="0">
                <a:cs typeface="Arial"/>
              </a:rPr>
              <a:t>Peer pressure from friends can influence the choices you make.</a:t>
            </a:r>
          </a:p>
          <a:p>
            <a:r>
              <a:rPr lang="en-US" dirty="0">
                <a:cs typeface="Arial"/>
              </a:rPr>
              <a:t>The environment you live in and whether the adults in your life use tobacco can influence you.</a:t>
            </a:r>
          </a:p>
          <a:p>
            <a:r>
              <a:rPr lang="en-US" dirty="0">
                <a:cs typeface="Arial"/>
              </a:rPr>
              <a:t>If tobacco products are easy to get, you may be more likely to use them.</a:t>
            </a:r>
          </a:p>
          <a:p>
            <a:r>
              <a:rPr lang="en-US" dirty="0">
                <a:cs typeface="Arial"/>
              </a:rPr>
              <a:t>Media may influence you based on how tobacco products are portrayed.</a:t>
            </a:r>
          </a:p>
        </p:txBody>
      </p:sp>
    </p:spTree>
    <p:extLst>
      <p:ext uri="{BB962C8B-B14F-4D97-AF65-F5344CB8AC3E}">
        <p14:creationId xmlns:p14="http://schemas.microsoft.com/office/powerpoint/2010/main" val="1776240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4066-B68F-4A42-9B6A-ED86E5CE2FAB}"/>
              </a:ext>
            </a:extLst>
          </p:cNvPr>
          <p:cNvSpPr>
            <a:spLocks noGrp="1"/>
          </p:cNvSpPr>
          <p:nvPr>
            <p:ph type="title"/>
          </p:nvPr>
        </p:nvSpPr>
        <p:spPr/>
        <p:txBody>
          <a:bodyPr/>
          <a:lstStyle/>
          <a:p>
            <a:pPr algn="ctr"/>
            <a:r>
              <a:rPr lang="en-US" dirty="0"/>
              <a:t>Tobacco Norming </a:t>
            </a:r>
            <a:br>
              <a:rPr lang="en-US" dirty="0"/>
            </a:br>
            <a:r>
              <a:rPr lang="en-US" dirty="0"/>
              <a:t>in Society</a:t>
            </a:r>
          </a:p>
        </p:txBody>
      </p:sp>
      <p:sp>
        <p:nvSpPr>
          <p:cNvPr id="3" name="Content Placeholder 2">
            <a:extLst>
              <a:ext uri="{FF2B5EF4-FFF2-40B4-BE49-F238E27FC236}">
                <a16:creationId xmlns:a16="http://schemas.microsoft.com/office/drawing/2014/main" id="{E073DE11-CAA0-DD72-11C4-BC8B246B9ECD}"/>
              </a:ext>
            </a:extLst>
          </p:cNvPr>
          <p:cNvSpPr>
            <a:spLocks noGrp="1"/>
          </p:cNvSpPr>
          <p:nvPr>
            <p:ph idx="1"/>
          </p:nvPr>
        </p:nvSpPr>
        <p:spPr/>
        <p:txBody>
          <a:bodyPr vert="horz" lIns="91440" tIns="45720" rIns="91440" bIns="45720" rtlCol="0" anchor="t">
            <a:noAutofit/>
          </a:bodyPr>
          <a:lstStyle/>
          <a:p>
            <a:r>
              <a:rPr lang="en-US" sz="2400" dirty="0">
                <a:solidFill>
                  <a:srgbClr val="404000"/>
                </a:solidFill>
                <a:cs typeface="Arial"/>
              </a:rPr>
              <a:t>Five ways tobacco use is normalized:</a:t>
            </a:r>
            <a:endParaRPr lang="en-US" sz="2400" dirty="0"/>
          </a:p>
          <a:p>
            <a:pPr lvl="1"/>
            <a:r>
              <a:rPr lang="en-US" b="1" dirty="0">
                <a:solidFill>
                  <a:schemeClr val="tx1"/>
                </a:solidFill>
                <a:cs typeface="Arial"/>
              </a:rPr>
              <a:t>TV streaming:</a:t>
            </a:r>
            <a:r>
              <a:rPr lang="en-US" dirty="0">
                <a:solidFill>
                  <a:schemeClr val="tx1"/>
                </a:solidFill>
                <a:cs typeface="Arial"/>
              </a:rPr>
              <a:t> Tobacco use is more prevalent and prominent on streaming shows than broadcast TV.</a:t>
            </a:r>
          </a:p>
          <a:p>
            <a:pPr lvl="1"/>
            <a:r>
              <a:rPr lang="en-US" b="1" dirty="0">
                <a:solidFill>
                  <a:schemeClr val="tx1"/>
                </a:solidFill>
                <a:cs typeface="Arial"/>
              </a:rPr>
              <a:t>Video games:</a:t>
            </a:r>
            <a:r>
              <a:rPr lang="en-US" dirty="0">
                <a:solidFill>
                  <a:schemeClr val="tx1"/>
                </a:solidFill>
                <a:cs typeface="Arial"/>
              </a:rPr>
              <a:t> Use of tobacco makes characters seem cooler and tougher.</a:t>
            </a:r>
          </a:p>
          <a:p>
            <a:pPr lvl="1"/>
            <a:r>
              <a:rPr lang="en-US" b="1" dirty="0">
                <a:solidFill>
                  <a:schemeClr val="tx1"/>
                </a:solidFill>
                <a:cs typeface="Arial"/>
              </a:rPr>
              <a:t>Celebrities:</a:t>
            </a:r>
            <a:r>
              <a:rPr lang="en-US" dirty="0">
                <a:solidFill>
                  <a:schemeClr val="tx1"/>
                </a:solidFill>
                <a:cs typeface="Arial"/>
              </a:rPr>
              <a:t> Posing with cigarettes gives the tobacco industry free advertising and normalizes its use.</a:t>
            </a:r>
          </a:p>
          <a:p>
            <a:pPr lvl="1"/>
            <a:r>
              <a:rPr lang="en-US" b="1" dirty="0">
                <a:solidFill>
                  <a:schemeClr val="tx1"/>
                </a:solidFill>
                <a:cs typeface="Arial"/>
              </a:rPr>
              <a:t>Movies:</a:t>
            </a:r>
            <a:r>
              <a:rPr lang="en-US" dirty="0">
                <a:solidFill>
                  <a:schemeClr val="tx1"/>
                </a:solidFill>
                <a:cs typeface="Arial"/>
              </a:rPr>
              <a:t> One-third of PG movies include tobacco use.</a:t>
            </a:r>
          </a:p>
          <a:p>
            <a:pPr lvl="1"/>
            <a:r>
              <a:rPr lang="en-US" b="1" dirty="0">
                <a:solidFill>
                  <a:schemeClr val="tx1"/>
                </a:solidFill>
                <a:cs typeface="Arial"/>
              </a:rPr>
              <a:t>Sports:</a:t>
            </a:r>
            <a:r>
              <a:rPr lang="en-US" dirty="0">
                <a:solidFill>
                  <a:schemeClr val="tx1"/>
                </a:solidFill>
                <a:cs typeface="Arial"/>
              </a:rPr>
              <a:t> Smokeless tobacco continues to have a cultural association with baseball.</a:t>
            </a:r>
            <a:endParaRPr lang="en-US" dirty="0">
              <a:cs typeface="Arial"/>
            </a:endParaRPr>
          </a:p>
        </p:txBody>
      </p:sp>
    </p:spTree>
    <p:extLst>
      <p:ext uri="{BB962C8B-B14F-4D97-AF65-F5344CB8AC3E}">
        <p14:creationId xmlns:p14="http://schemas.microsoft.com/office/powerpoint/2010/main" val="1241173218"/>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TotalTime>
  <Words>793</Words>
  <Application>Microsoft Office PowerPoint</Application>
  <PresentationFormat>On-screen Show (4:3)</PresentationFormat>
  <Paragraphs>70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Black</vt:lpstr>
      <vt:lpstr>Arial,Sans-Serif</vt:lpstr>
      <vt:lpstr>Calibri</vt:lpstr>
      <vt:lpstr>Helvetica</vt:lpstr>
      <vt:lpstr>Office Theme</vt:lpstr>
      <vt:lpstr>Regulations and Influences on Tobacco Product Use</vt:lpstr>
      <vt:lpstr>Write About It</vt:lpstr>
      <vt:lpstr>Can you . . .  </vt:lpstr>
      <vt:lpstr>Factors That Influence Tobacco Use (1 of 2)</vt:lpstr>
      <vt:lpstr>Factors That Influence Tobacco Use (2 of 2)</vt:lpstr>
      <vt:lpstr>General Factors That Determine Whether Teens Use Tobacco Products</vt:lpstr>
      <vt:lpstr>Internal Influences on Using Tobacco</vt:lpstr>
      <vt:lpstr>External Influences on Using Tobacco</vt:lpstr>
      <vt:lpstr>Tobacco Norming  in Society</vt:lpstr>
      <vt:lpstr>Advertising and Marketing Techniques on Tobacco Use</vt:lpstr>
      <vt:lpstr>Regulation of Tobacco Products</vt:lpstr>
      <vt:lpstr>State Smoking Bans</vt:lpstr>
      <vt:lpstr>Tobacco Products and School Policies</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Tobacco and E-Cigarettes</dc:title>
  <dc:creator>Human Kinetics</dc:creator>
  <cp:lastModifiedBy>Melissa Feld</cp:lastModifiedBy>
  <cp:revision>5</cp:revision>
  <dcterms:created xsi:type="dcterms:W3CDTF">2020-04-29T19:38:00Z</dcterms:created>
  <dcterms:modified xsi:type="dcterms:W3CDTF">2023-01-06T17:59:16Z</dcterms:modified>
</cp:coreProperties>
</file>