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427" r:id="rId2"/>
    <p:sldId id="337" r:id="rId3"/>
    <p:sldId id="334" r:id="rId4"/>
    <p:sldId id="422" r:id="rId5"/>
    <p:sldId id="494" r:id="rId6"/>
    <p:sldId id="495" r:id="rId7"/>
    <p:sldId id="496" r:id="rId8"/>
    <p:sldId id="498" r:id="rId9"/>
    <p:sldId id="497" r:id="rId10"/>
    <p:sldId id="488" r:id="rId11"/>
    <p:sldId id="44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982CFA4-291B-B051-48FF-3719AE8B1DD7}" v="3" dt="2022-06-14T13:56:25.477"/>
    <p1510:client id="{0AE9ED06-1563-FA81-A6E0-ED64D80B4F13}" v="950" dt="2022-06-14T17:43:13.592"/>
    <p1510:client id="{0E975F3D-D17C-9C09-AC40-E3073B3C6A2F}" v="1345" dt="2022-06-01T22:59:36.040"/>
    <p1510:client id="{14CD8D72-2C0E-B6EA-9F84-93C4F70EFE95}" v="308" dt="2022-05-24T21:33:20.661"/>
    <p1510:client id="{14D506F5-1628-FB7F-8AF0-71563959A9CE}" v="1425" dt="2022-06-14T14:49:34.781"/>
    <p1510:client id="{1664D6C9-0630-8611-A021-CA0EC941D1DE}" v="409" dt="2022-06-05T12:39:47.327"/>
    <p1510:client id="{17AF61C8-4B49-E53B-CF06-5175B65E2D1E}" v="1235" dt="2022-06-16T14:19:53.124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1F84C1F1-5C37-1DFE-AE3C-EF2770F37002}" v="686" dt="2022-06-15T15:51:37.291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A67B5D8-18FC-504A-A7CF-A2325397F039}" v="191" dt="2022-06-17T15:10:02.206"/>
    <p1510:client id="{2B82B3E6-ECBE-FE38-0F4E-95C01880CAD0}" v="1433" dt="2022-06-12T21:11:50.370"/>
    <p1510:client id="{2C014A0F-A6D2-4EF3-2C8F-AF0CA36E43A4}" v="1463" dt="2022-06-08T02:46:14.301"/>
    <p1510:client id="{2C02AB52-250F-807D-96EF-C225054F5B94}" v="1085" dt="2022-06-14T01:47:51.294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B22E58-4774-91C4-5259-F25492FA8F76}" v="607" dt="2022-06-07T19:50:55.917"/>
    <p1510:client id="{413F1D55-41DC-9EBC-9069-1AE4E4F8F348}" v="412" dt="2022-06-14T20:57:51.970"/>
    <p1510:client id="{480BD34F-3108-8211-D85E-5B3FC0561883}" v="27" dt="2022-06-12T21:13:29.557"/>
    <p1510:client id="{48179276-092F-C3E1-BB01-D59CF70B32C4}" v="266" dt="2022-06-17T23:04:55.328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480F734-7689-FD1C-CB4C-2CC841ADFF06}" v="1185" dt="2022-06-17T04:36:35.500"/>
    <p1510:client id="{561B6E78-3B36-FB72-E91D-FFC90CBA863C}" v="314" dt="2022-06-04T18:58:31.282"/>
    <p1510:client id="{587EBA0A-19C0-CF3A-5B74-93DBE206831B}" v="1" dt="2022-05-20T20:17:15.799"/>
    <p1510:client id="{59414F8C-71C3-E97D-8F7E-3F3D8112BD21}" v="2078" dt="2022-06-17T19:17:51.562"/>
    <p1510:client id="{5BAE47F4-DE35-BAFD-7091-E8786169DD9A}" v="143" dt="2022-06-14T21:03:53.404"/>
    <p1510:client id="{5CD9C1E4-D166-5D0B-91A2-CE47BC677AF0}" v="158" dt="2022-06-10T23:17:16.979"/>
    <p1510:client id="{626AF30B-4B48-78B0-04AE-2A8B60898CF9}" v="678" dt="2022-06-17T00:57:00.79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6D9964F0-A4A9-EAD3-1137-6C5F4F1CF757}" v="1920" dt="2022-06-15T14:41:01.585"/>
    <p1510:client id="{6EBA4413-477F-ECD4-7370-96BEB213CAEF}" v="221" dt="2022-06-17T18:16:22.613"/>
    <p1510:client id="{723003D4-0B78-8A9E-790D-3B57650022CE}" v="117" dt="2022-06-17T15:01:35.055"/>
    <p1510:client id="{72F4EDCF-CBD6-53B8-28BC-BEAB3F6CF589}" v="923" dt="2022-06-03T21:45:34.441"/>
    <p1510:client id="{780BC665-C45A-E6EE-FAEA-57033778F0D2}" v="1" dt="2022-05-20T20:15:08.787"/>
    <p1510:client id="{79B479EA-66AF-BF74-D92C-F80D42B9E48A}" v="849" dt="2022-06-17T21:44:43.796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8BFF7998-973C-1DC0-4A13-EA5BCE5C1F64}" v="655" dt="2022-06-13T15:19:50.119"/>
    <p1510:client id="{907EF992-BEC6-DB62-995A-4783911D4510}" v="1224" dt="2022-05-25T15:40:41.259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9FB27BAA-8F56-C344-3E95-5FE6011FD119}" v="859" dt="2022-06-14T15:31:53.875"/>
    <p1510:client id="{A5538EB9-E6EA-E6B3-F821-35AAA3B18D41}" v="1207" dt="2022-06-13T16:00:19.314"/>
    <p1510:client id="{A7E8AE21-1EDE-85DC-C410-E74BDC9BF6F4}" v="1671" dt="2022-06-16T21:28:46.315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4EC7EE8-7A71-0FF2-32F8-F22D9B26320F}" v="228" dt="2022-06-13T16:12:50.755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AB137C5-74A4-FA12-DB0E-8B33A1A8A50A}" v="1781" dt="2022-06-16T15:44:54.301"/>
    <p1510:client id="{BC203AD4-FA46-1915-D8AF-542A7EA5F6CA}" v="466" dt="2022-06-09T22:33:12.872"/>
    <p1510:client id="{BDFEB156-CF34-4DB6-1E13-3FDC6E1C8FEC}" v="41" dt="2022-06-13T16:15:10.808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CF9B4F08-BBFC-6724-3944-C13805DC6AA4}" v="548" dt="2022-06-15T15:21:46.086"/>
    <p1510:client id="{D1090B5A-E8D1-E661-FD54-8462574691DD}" v="211" dt="2022-06-16T15:55:31.424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2049F35-D263-689D-73F5-6E217EB7E4F8}" v="145" dt="2022-06-14T15:37:59.262"/>
    <p1510:client id="{E2A83B4B-96FB-A451-47AF-225EC97BE107}" v="172" dt="2022-06-17T19:28:03.195"/>
    <p1510:client id="{E3BA62E1-A1C4-125D-DEA8-149457337B44}" v="159" dt="2022-06-16T21:34:13.386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C1D3D45-D752-591A-FA05-90BF5ACA42EF}" v="1451" dt="2022-06-14T23:15:12.375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79B479EA-66AF-BF74-D92C-F80D42B9E48A}"/>
    <pc:docChg chg="addSld modSld">
      <pc:chgData name="jbarrya10@yahoo.com" userId="S::urn:spo:guest#jbarrya10@yahoo.com::" providerId="AD" clId="Web-{79B479EA-66AF-BF74-D92C-F80D42B9E48A}" dt="2022-06-17T21:44:43.796" v="855" actId="20577"/>
      <pc:docMkLst>
        <pc:docMk/>
      </pc:docMkLst>
      <pc:sldChg chg="modSp">
        <pc:chgData name="jbarrya10@yahoo.com" userId="S::urn:spo:guest#jbarrya10@yahoo.com::" providerId="AD" clId="Web-{79B479EA-66AF-BF74-D92C-F80D42B9E48A}" dt="2022-06-17T21:01:59.750" v="250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79B479EA-66AF-BF74-D92C-F80D42B9E48A}" dt="2022-06-17T21:01:59.750" v="250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 new">
        <pc:chgData name="jbarrya10@yahoo.com" userId="S::urn:spo:guest#jbarrya10@yahoo.com::" providerId="AD" clId="Web-{79B479EA-66AF-BF74-D92C-F80D42B9E48A}" dt="2022-06-17T21:06:46.430" v="371" actId="20577"/>
        <pc:sldMkLst>
          <pc:docMk/>
          <pc:sldMk cId="114574045" sldId="494"/>
        </pc:sldMkLst>
        <pc:spChg chg="mod">
          <ac:chgData name="jbarrya10@yahoo.com" userId="S::urn:spo:guest#jbarrya10@yahoo.com::" providerId="AD" clId="Web-{79B479EA-66AF-BF74-D92C-F80D42B9E48A}" dt="2022-06-17T21:02:47.548" v="261" actId="20577"/>
          <ac:spMkLst>
            <pc:docMk/>
            <pc:sldMk cId="114574045" sldId="494"/>
            <ac:spMk id="2" creationId="{4B61F88A-3DA8-19CB-952D-2839248A4E22}"/>
          </ac:spMkLst>
        </pc:spChg>
        <pc:spChg chg="mod">
          <ac:chgData name="jbarrya10@yahoo.com" userId="S::urn:spo:guest#jbarrya10@yahoo.com::" providerId="AD" clId="Web-{79B479EA-66AF-BF74-D92C-F80D42B9E48A}" dt="2022-06-17T21:06:46.430" v="371" actId="20577"/>
          <ac:spMkLst>
            <pc:docMk/>
            <pc:sldMk cId="114574045" sldId="494"/>
            <ac:spMk id="3" creationId="{06E09CC1-BDBB-1584-875F-D31E9AD92360}"/>
          </ac:spMkLst>
        </pc:spChg>
      </pc:sldChg>
      <pc:sldChg chg="modSp new">
        <pc:chgData name="jbarrya10@yahoo.com" userId="S::urn:spo:guest#jbarrya10@yahoo.com::" providerId="AD" clId="Web-{79B479EA-66AF-BF74-D92C-F80D42B9E48A}" dt="2022-06-17T21:15:34.102" v="531" actId="20577"/>
        <pc:sldMkLst>
          <pc:docMk/>
          <pc:sldMk cId="601983100" sldId="495"/>
        </pc:sldMkLst>
        <pc:spChg chg="mod">
          <ac:chgData name="jbarrya10@yahoo.com" userId="S::urn:spo:guest#jbarrya10@yahoo.com::" providerId="AD" clId="Web-{79B479EA-66AF-BF74-D92C-F80D42B9E48A}" dt="2022-06-17T21:10:38.109" v="383" actId="20577"/>
          <ac:spMkLst>
            <pc:docMk/>
            <pc:sldMk cId="601983100" sldId="495"/>
            <ac:spMk id="2" creationId="{A4C999AA-3D0C-4B3F-5DDB-868FB3574780}"/>
          </ac:spMkLst>
        </pc:spChg>
        <pc:spChg chg="mod">
          <ac:chgData name="jbarrya10@yahoo.com" userId="S::urn:spo:guest#jbarrya10@yahoo.com::" providerId="AD" clId="Web-{79B479EA-66AF-BF74-D92C-F80D42B9E48A}" dt="2022-06-17T21:15:34.102" v="531" actId="20577"/>
          <ac:spMkLst>
            <pc:docMk/>
            <pc:sldMk cId="601983100" sldId="495"/>
            <ac:spMk id="3" creationId="{11B10843-1F2A-415A-570D-3A10984252A4}"/>
          </ac:spMkLst>
        </pc:spChg>
      </pc:sldChg>
      <pc:sldChg chg="modSp new">
        <pc:chgData name="jbarrya10@yahoo.com" userId="S::urn:spo:guest#jbarrya10@yahoo.com::" providerId="AD" clId="Web-{79B479EA-66AF-BF74-D92C-F80D42B9E48A}" dt="2022-06-17T21:25:45.433" v="693" actId="20577"/>
        <pc:sldMkLst>
          <pc:docMk/>
          <pc:sldMk cId="926743783" sldId="496"/>
        </pc:sldMkLst>
        <pc:spChg chg="mod">
          <ac:chgData name="jbarrya10@yahoo.com" userId="S::urn:spo:guest#jbarrya10@yahoo.com::" providerId="AD" clId="Web-{79B479EA-66AF-BF74-D92C-F80D42B9E48A}" dt="2022-06-17T21:23:04.413" v="550" actId="20577"/>
          <ac:spMkLst>
            <pc:docMk/>
            <pc:sldMk cId="926743783" sldId="496"/>
            <ac:spMk id="2" creationId="{266A6338-D6F8-D846-9A55-289C9E7BC3B7}"/>
          </ac:spMkLst>
        </pc:spChg>
        <pc:spChg chg="mod">
          <ac:chgData name="jbarrya10@yahoo.com" userId="S::urn:spo:guest#jbarrya10@yahoo.com::" providerId="AD" clId="Web-{79B479EA-66AF-BF74-D92C-F80D42B9E48A}" dt="2022-06-17T21:25:45.433" v="693" actId="20577"/>
          <ac:spMkLst>
            <pc:docMk/>
            <pc:sldMk cId="926743783" sldId="496"/>
            <ac:spMk id="3" creationId="{5C5F0B79-5CF8-8A86-9087-9DB24D03FB74}"/>
          </ac:spMkLst>
        </pc:spChg>
      </pc:sldChg>
      <pc:sldChg chg="modSp new">
        <pc:chgData name="jbarrya10@yahoo.com" userId="S::urn:spo:guest#jbarrya10@yahoo.com::" providerId="AD" clId="Web-{79B479EA-66AF-BF74-D92C-F80D42B9E48A}" dt="2022-06-17T21:44:43.796" v="855" actId="20577"/>
        <pc:sldMkLst>
          <pc:docMk/>
          <pc:sldMk cId="2447531695" sldId="497"/>
        </pc:sldMkLst>
        <pc:spChg chg="mod">
          <ac:chgData name="jbarrya10@yahoo.com" userId="S::urn:spo:guest#jbarrya10@yahoo.com::" providerId="AD" clId="Web-{79B479EA-66AF-BF74-D92C-F80D42B9E48A}" dt="2022-06-17T21:30:38.817" v="703" actId="20577"/>
          <ac:spMkLst>
            <pc:docMk/>
            <pc:sldMk cId="2447531695" sldId="497"/>
            <ac:spMk id="2" creationId="{2F8984AC-2238-1223-C1E9-815BA40B2269}"/>
          </ac:spMkLst>
        </pc:spChg>
        <pc:spChg chg="mod">
          <ac:chgData name="jbarrya10@yahoo.com" userId="S::urn:spo:guest#jbarrya10@yahoo.com::" providerId="AD" clId="Web-{79B479EA-66AF-BF74-D92C-F80D42B9E48A}" dt="2022-06-17T21:44:43.796" v="855" actId="20577"/>
          <ac:spMkLst>
            <pc:docMk/>
            <pc:sldMk cId="2447531695" sldId="497"/>
            <ac:spMk id="3" creationId="{989D7CC5-14EA-51FE-210C-B49EB716C05B}"/>
          </ac:spMkLst>
        </pc:spChg>
      </pc:sldChg>
    </pc:docChg>
  </pc:docChgLst>
  <pc:docChgLst>
    <pc:chgData name="jbarrya10@yahoo.com" userId="S::urn:spo:guest#jbarrya10@yahoo.com::" providerId="AD" clId="Web-{48179276-092F-C3E1-BB01-D59CF70B32C4}"/>
    <pc:docChg chg="delSld modSld">
      <pc:chgData name="jbarrya10@yahoo.com" userId="S::urn:spo:guest#jbarrya10@yahoo.com::" providerId="AD" clId="Web-{48179276-092F-C3E1-BB01-D59CF70B32C4}" dt="2022-06-17T23:04:55.328" v="267" actId="20577"/>
      <pc:docMkLst>
        <pc:docMk/>
      </pc:docMkLst>
      <pc:sldChg chg="modSp">
        <pc:chgData name="jbarrya10@yahoo.com" userId="S::urn:spo:guest#jbarrya10@yahoo.com::" providerId="AD" clId="Web-{48179276-092F-C3E1-BB01-D59CF70B32C4}" dt="2022-06-17T23:04:55.328" v="267" actId="20577"/>
        <pc:sldMkLst>
          <pc:docMk/>
          <pc:sldMk cId="1919546778" sldId="449"/>
        </pc:sldMkLst>
        <pc:spChg chg="mod">
          <ac:chgData name="jbarrya10@yahoo.com" userId="S::urn:spo:guest#jbarrya10@yahoo.com::" providerId="AD" clId="Web-{48179276-092F-C3E1-BB01-D59CF70B32C4}" dt="2022-06-17T23:04:55.328" v="267" actId="20577"/>
          <ac:spMkLst>
            <pc:docMk/>
            <pc:sldMk cId="1919546778" sldId="449"/>
            <ac:spMk id="3" creationId="{B1D98006-55C1-7F11-D491-6113D420FA14}"/>
          </ac:spMkLst>
        </pc:spChg>
      </pc:sldChg>
      <pc:sldChg chg="del">
        <pc:chgData name="jbarrya10@yahoo.com" userId="S::urn:spo:guest#jbarrya10@yahoo.com::" providerId="AD" clId="Web-{48179276-092F-C3E1-BB01-D59CF70B32C4}" dt="2022-06-17T22:59:06.335" v="153"/>
        <pc:sldMkLst>
          <pc:docMk/>
          <pc:sldMk cId="2054424840" sldId="478"/>
        </pc:sldMkLst>
      </pc:sldChg>
      <pc:sldChg chg="del">
        <pc:chgData name="jbarrya10@yahoo.com" userId="S::urn:spo:guest#jbarrya10@yahoo.com::" providerId="AD" clId="Web-{48179276-092F-C3E1-BB01-D59CF70B32C4}" dt="2022-06-17T22:58:56.928" v="147"/>
        <pc:sldMkLst>
          <pc:docMk/>
          <pc:sldMk cId="1563357850" sldId="481"/>
        </pc:sldMkLst>
      </pc:sldChg>
      <pc:sldChg chg="del">
        <pc:chgData name="jbarrya10@yahoo.com" userId="S::urn:spo:guest#jbarrya10@yahoo.com::" providerId="AD" clId="Web-{48179276-092F-C3E1-BB01-D59CF70B32C4}" dt="2022-06-17T22:59:07.928" v="154"/>
        <pc:sldMkLst>
          <pc:docMk/>
          <pc:sldMk cId="3688487055" sldId="487"/>
        </pc:sldMkLst>
      </pc:sldChg>
      <pc:sldChg chg="modSp">
        <pc:chgData name="jbarrya10@yahoo.com" userId="S::urn:spo:guest#jbarrya10@yahoo.com::" providerId="AD" clId="Web-{48179276-092F-C3E1-BB01-D59CF70B32C4}" dt="2022-06-17T22:58:42.428" v="146" actId="20577"/>
        <pc:sldMkLst>
          <pc:docMk/>
          <pc:sldMk cId="2027156543" sldId="488"/>
        </pc:sldMkLst>
        <pc:spChg chg="mod">
          <ac:chgData name="jbarrya10@yahoo.com" userId="S::urn:spo:guest#jbarrya10@yahoo.com::" providerId="AD" clId="Web-{48179276-092F-C3E1-BB01-D59CF70B32C4}" dt="2022-06-17T22:52:03.715" v="15" actId="20577"/>
          <ac:spMkLst>
            <pc:docMk/>
            <pc:sldMk cId="2027156543" sldId="488"/>
            <ac:spMk id="2" creationId="{D16CBE92-DBA8-003E-802D-D14EE7C36747}"/>
          </ac:spMkLst>
        </pc:spChg>
        <pc:spChg chg="mod">
          <ac:chgData name="jbarrya10@yahoo.com" userId="S::urn:spo:guest#jbarrya10@yahoo.com::" providerId="AD" clId="Web-{48179276-092F-C3E1-BB01-D59CF70B32C4}" dt="2022-06-17T22:58:42.428" v="146" actId="20577"/>
          <ac:spMkLst>
            <pc:docMk/>
            <pc:sldMk cId="2027156543" sldId="488"/>
            <ac:spMk id="3" creationId="{4F47BE98-2DDD-83AD-DEF3-9004CC5D44D0}"/>
          </ac:spMkLst>
        </pc:spChg>
      </pc:sldChg>
      <pc:sldChg chg="del">
        <pc:chgData name="jbarrya10@yahoo.com" userId="S::urn:spo:guest#jbarrya10@yahoo.com::" providerId="AD" clId="Web-{48179276-092F-C3E1-BB01-D59CF70B32C4}" dt="2022-06-17T22:58:58.194" v="148"/>
        <pc:sldMkLst>
          <pc:docMk/>
          <pc:sldMk cId="805226506" sldId="489"/>
        </pc:sldMkLst>
      </pc:sldChg>
      <pc:sldChg chg="del">
        <pc:chgData name="jbarrya10@yahoo.com" userId="S::urn:spo:guest#jbarrya10@yahoo.com::" providerId="AD" clId="Web-{48179276-092F-C3E1-BB01-D59CF70B32C4}" dt="2022-06-17T22:59:00.069" v="149"/>
        <pc:sldMkLst>
          <pc:docMk/>
          <pc:sldMk cId="1776240688" sldId="490"/>
        </pc:sldMkLst>
      </pc:sldChg>
      <pc:sldChg chg="del">
        <pc:chgData name="jbarrya10@yahoo.com" userId="S::urn:spo:guest#jbarrya10@yahoo.com::" providerId="AD" clId="Web-{48179276-092F-C3E1-BB01-D59CF70B32C4}" dt="2022-06-17T22:59:01.397" v="150"/>
        <pc:sldMkLst>
          <pc:docMk/>
          <pc:sldMk cId="1241173218" sldId="491"/>
        </pc:sldMkLst>
      </pc:sldChg>
      <pc:sldChg chg="del">
        <pc:chgData name="jbarrya10@yahoo.com" userId="S::urn:spo:guest#jbarrya10@yahoo.com::" providerId="AD" clId="Web-{48179276-092F-C3E1-BB01-D59CF70B32C4}" dt="2022-06-17T22:59:03.022" v="151"/>
        <pc:sldMkLst>
          <pc:docMk/>
          <pc:sldMk cId="1895537303" sldId="492"/>
        </pc:sldMkLst>
      </pc:sldChg>
      <pc:sldChg chg="del">
        <pc:chgData name="jbarrya10@yahoo.com" userId="S::urn:spo:guest#jbarrya10@yahoo.com::" providerId="AD" clId="Web-{48179276-092F-C3E1-BB01-D59CF70B32C4}" dt="2022-06-17T22:59:05.069" v="152"/>
        <pc:sldMkLst>
          <pc:docMk/>
          <pc:sldMk cId="658499857" sldId="493"/>
        </pc:sldMkLst>
      </pc:sldChg>
      <pc:sldChg chg="modSp">
        <pc:chgData name="jbarrya10@yahoo.com" userId="S::urn:spo:guest#jbarrya10@yahoo.com::" providerId="AD" clId="Web-{48179276-092F-C3E1-BB01-D59CF70B32C4}" dt="2022-06-17T22:51:39.355" v="7" actId="20577"/>
        <pc:sldMkLst>
          <pc:docMk/>
          <pc:sldMk cId="2447531695" sldId="497"/>
        </pc:sldMkLst>
        <pc:spChg chg="mod">
          <ac:chgData name="jbarrya10@yahoo.com" userId="S::urn:spo:guest#jbarrya10@yahoo.com::" providerId="AD" clId="Web-{48179276-092F-C3E1-BB01-D59CF70B32C4}" dt="2022-06-17T22:51:39.355" v="7" actId="20577"/>
          <ac:spMkLst>
            <pc:docMk/>
            <pc:sldMk cId="2447531695" sldId="497"/>
            <ac:spMk id="3" creationId="{989D7CC5-14EA-51FE-210C-B49EB716C05B}"/>
          </ac:spMkLst>
        </pc:spChg>
      </pc:sldChg>
    </pc:docChg>
  </pc:docChgLst>
  <pc:docChgLst>
    <pc:chgData name="jbarrya10@yahoo.com" userId="S::urn:spo:guest#jbarrya10@yahoo.com::" providerId="AD" clId="Web-{E2A83B4B-96FB-A451-47AF-225EC97BE107}"/>
    <pc:docChg chg="modSld">
      <pc:chgData name="jbarrya10@yahoo.com" userId="S::urn:spo:guest#jbarrya10@yahoo.com::" providerId="AD" clId="Web-{E2A83B4B-96FB-A451-47AF-225EC97BE107}" dt="2022-06-17T19:28:03.195" v="170" actId="20577"/>
      <pc:docMkLst>
        <pc:docMk/>
      </pc:docMkLst>
      <pc:sldChg chg="modSp">
        <pc:chgData name="jbarrya10@yahoo.com" userId="S::urn:spo:guest#jbarrya10@yahoo.com::" providerId="AD" clId="Web-{E2A83B4B-96FB-A451-47AF-225EC97BE107}" dt="2022-06-17T19:22:33.466" v="81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E2A83B4B-96FB-A451-47AF-225EC97BE107}" dt="2022-06-17T19:22:33.466" v="81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E2A83B4B-96FB-A451-47AF-225EC97BE107}" dt="2022-06-17T19:25:12.799" v="110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E2A83B4B-96FB-A451-47AF-225EC97BE107}" dt="2022-06-17T19:25:12.799" v="110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E2A83B4B-96FB-A451-47AF-225EC97BE107}" dt="2022-06-17T19:28:03.195" v="170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E2A83B4B-96FB-A451-47AF-225EC97BE107}" dt="2022-06-17T19:26:14.504" v="114" actId="20577"/>
          <ac:spMkLst>
            <pc:docMk/>
            <pc:sldMk cId="3396428876" sldId="422"/>
            <ac:spMk id="2" creationId="{6FC765DF-384F-1128-72A0-CE3FA3B9F3A5}"/>
          </ac:spMkLst>
        </pc:spChg>
        <pc:spChg chg="mod">
          <ac:chgData name="jbarrya10@yahoo.com" userId="S::urn:spo:guest#jbarrya10@yahoo.com::" providerId="AD" clId="Web-{E2A83B4B-96FB-A451-47AF-225EC97BE107}" dt="2022-06-17T19:28:03.195" v="170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E2A83B4B-96FB-A451-47AF-225EC97BE107}" dt="2022-06-17T19:19:48.836" v="6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E2A83B4B-96FB-A451-47AF-225EC97BE107}" dt="2022-06-17T19:19:38.945" v="4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E2A83B4B-96FB-A451-47AF-225EC97BE107}" dt="2022-06-17T19:19:48.836" v="6" actId="20577"/>
          <ac:spMkLst>
            <pc:docMk/>
            <pc:sldMk cId="2472024604" sldId="427"/>
            <ac:spMk id="3" creationId="{9098E11F-DE22-6B22-CD68-8F62A4333D2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Century Gothic Std"/>
              </a:rPr>
              <a:t>Figure 12.10 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Helvetica LT Std Light"/>
              </a:rPr>
              <a:t>Quitting smoking and the effects on the body.</a:t>
            </a:r>
            <a:endParaRPr lang="en-US" b="0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68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Avoiding and Quitting Tobacco Product Use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</a:t>
            </a:r>
            <a:r>
              <a:rPr lang="en-US">
                <a:cs typeface="Arial"/>
              </a:rPr>
              <a:t>: Foundations of </a:t>
            </a:r>
            <a:r>
              <a:rPr lang="en-US" dirty="0">
                <a:cs typeface="Arial"/>
              </a:rPr>
              <a:t>High School Health</a:t>
            </a:r>
          </a:p>
          <a:p>
            <a:r>
              <a:rPr lang="en-US" dirty="0">
                <a:cs typeface="Arial"/>
              </a:rPr>
              <a:t>Chapter 12, Lesson 3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CBE92-DBA8-003E-802D-D14EE7C36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Quitting Methods </a:t>
            </a:r>
            <a:r>
              <a:rPr lang="en-US" sz="2400" i="1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7BE98-2DDD-83AD-DEF3-9004CC5D4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cs typeface="Arial"/>
              </a:rPr>
              <a:t>Use apps and text message programs to help with quitting.</a:t>
            </a:r>
          </a:p>
          <a:p>
            <a:r>
              <a:rPr lang="en-US" dirty="0">
                <a:cs typeface="Arial"/>
              </a:rPr>
              <a:t>Consider nicotine replacement therapy (NRT).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The patch, gum, inhalers, lozenges, nasal sprays</a:t>
            </a:r>
          </a:p>
          <a:p>
            <a:r>
              <a:rPr lang="en-US" dirty="0">
                <a:cs typeface="Arial"/>
              </a:rPr>
              <a:t>Seek individual, group, or telehealth counseling.</a:t>
            </a:r>
          </a:p>
          <a:p>
            <a:r>
              <a:rPr lang="en-US" dirty="0">
                <a:cs typeface="Arial"/>
              </a:rPr>
              <a:t>Exercise, use deep breathing techniques, or meditate.</a:t>
            </a:r>
          </a:p>
          <a:p>
            <a:r>
              <a:rPr lang="en-US" dirty="0">
                <a:cs typeface="Arial"/>
              </a:rPr>
              <a:t>Get support from family and friends</a:t>
            </a:r>
          </a:p>
        </p:txBody>
      </p:sp>
    </p:spTree>
    <p:extLst>
      <p:ext uri="{BB962C8B-B14F-4D97-AF65-F5344CB8AC3E}">
        <p14:creationId xmlns:p14="http://schemas.microsoft.com/office/powerpoint/2010/main" val="2027156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Your friend has just offered you an e-cigarette. You do not want to offend them by refusing, but you also do not want to vape.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Write a script between you and your friend that includes at least three health reasons why you would not want to vape.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Include in your script </a:t>
            </a:r>
            <a:r>
              <a:rPr lang="en-US" i="1" dirty="0">
                <a:solidFill>
                  <a:schemeClr val="tx1"/>
                </a:solidFill>
                <a:cs typeface="Arial"/>
              </a:rPr>
              <a:t>I </a:t>
            </a:r>
            <a:r>
              <a:rPr lang="en-US" dirty="0">
                <a:solidFill>
                  <a:schemeClr val="tx1"/>
                </a:solidFill>
                <a:cs typeface="Arial"/>
              </a:rPr>
              <a:t>messages and refusal skills to reinforce your use of the word </a:t>
            </a:r>
            <a:r>
              <a:rPr lang="en-US" i="1" dirty="0">
                <a:solidFill>
                  <a:schemeClr val="tx1"/>
                </a:solidFill>
                <a:cs typeface="Arial"/>
              </a:rPr>
              <a:t>no</a:t>
            </a:r>
            <a:r>
              <a:rPr lang="en-US" dirty="0">
                <a:solidFill>
                  <a:schemeClr val="tx1"/>
                </a:solidFill>
                <a:cs typeface="Arial"/>
              </a:rPr>
              <a:t>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Why do you think it is so hard for teens to quit using tobacco products once they start?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Express three ways to stay tobacco-free?</a:t>
            </a:r>
          </a:p>
          <a:p>
            <a:r>
              <a:rPr lang="en-US" dirty="0">
                <a:cs typeface="Arial"/>
              </a:rPr>
              <a:t>Recognize four signs of nicotine addiction?</a:t>
            </a:r>
          </a:p>
          <a:p>
            <a:r>
              <a:rPr lang="en-US" dirty="0">
                <a:cs typeface="Arial"/>
              </a:rPr>
              <a:t>Analyze three benefits to being tobacco-free and quitting tobacco products?</a:t>
            </a:r>
          </a:p>
          <a:p>
            <a:r>
              <a:rPr lang="en-US" dirty="0">
                <a:cs typeface="Arial"/>
              </a:rPr>
              <a:t>Assess different methods for quitting tobacco products and their effectiveness?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Nicotine Addiction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700" dirty="0">
                <a:cs typeface="Arial"/>
              </a:rPr>
              <a:t>Nicotine is the addictive substance found in all tobacco products.</a:t>
            </a:r>
            <a:endParaRPr lang="en-US" sz="2700" i="1" dirty="0">
              <a:cs typeface="Arial"/>
            </a:endParaRPr>
          </a:p>
          <a:p>
            <a:pPr lvl="1"/>
            <a:r>
              <a:rPr lang="en-US" sz="2700" dirty="0">
                <a:solidFill>
                  <a:schemeClr val="tx1"/>
                </a:solidFill>
                <a:cs typeface="Arial"/>
              </a:rPr>
              <a:t>It is poisonous when used in its pure form.</a:t>
            </a:r>
          </a:p>
          <a:p>
            <a:pPr lvl="1"/>
            <a:r>
              <a:rPr lang="en-US" sz="2700" dirty="0">
                <a:solidFill>
                  <a:schemeClr val="tx1"/>
                </a:solidFill>
                <a:cs typeface="Arial"/>
              </a:rPr>
              <a:t>When you inhale, your brain releases </a:t>
            </a:r>
            <a:r>
              <a:rPr lang="en-US" sz="2700" b="1" dirty="0">
                <a:solidFill>
                  <a:schemeClr val="tx1"/>
                </a:solidFill>
                <a:cs typeface="Arial"/>
              </a:rPr>
              <a:t>epinephrine</a:t>
            </a:r>
            <a:r>
              <a:rPr lang="en-US" sz="2700" dirty="0">
                <a:solidFill>
                  <a:schemeClr val="tx1"/>
                </a:solidFill>
                <a:cs typeface="Arial"/>
              </a:rPr>
              <a:t>, or adrenaline, causing your heart rate and blood pressure to increase. </a:t>
            </a:r>
          </a:p>
          <a:p>
            <a:pPr lvl="1"/>
            <a:r>
              <a:rPr lang="en-US" sz="2700" dirty="0">
                <a:solidFill>
                  <a:schemeClr val="tx1"/>
                </a:solidFill>
                <a:cs typeface="Arial"/>
              </a:rPr>
              <a:t>Your brain also release dopamine, which is the hormone linked to feelings of happiness, motivation, and concentration.</a:t>
            </a:r>
          </a:p>
          <a:p>
            <a:r>
              <a:rPr lang="en-US" sz="2700" dirty="0">
                <a:solidFill>
                  <a:schemeClr val="tx1"/>
                </a:solidFill>
                <a:cs typeface="Arial"/>
              </a:rPr>
              <a:t>Users get addicted to the nicotine, not the tobacco products.</a:t>
            </a: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1F88A-3DA8-19CB-952D-2839248A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Tips for Staying Tobacco-Free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09CC1-BDBB-1584-875F-D31E9AD92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Stay away from situations where tobacco products may be used.</a:t>
            </a:r>
          </a:p>
          <a:p>
            <a:r>
              <a:rPr lang="en-US" dirty="0">
                <a:cs typeface="Arial"/>
              </a:rPr>
              <a:t>Spend time with friends who don’t use tobacco products.</a:t>
            </a:r>
          </a:p>
          <a:p>
            <a:r>
              <a:rPr lang="en-US" dirty="0">
                <a:cs typeface="Arial"/>
              </a:rPr>
              <a:t>Create a plan or things to say to help you get out of the situation.</a:t>
            </a:r>
          </a:p>
        </p:txBody>
      </p:sp>
    </p:spTree>
    <p:extLst>
      <p:ext uri="{BB962C8B-B14F-4D97-AF65-F5344CB8AC3E}">
        <p14:creationId xmlns:p14="http://schemas.microsoft.com/office/powerpoint/2010/main" val="114574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999AA-3D0C-4B3F-5DDB-868FB3574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Refusal Skills to Avoid Tobacco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10843-1F2A-415A-570D-3A1098425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Refusal skills are techniques you use to say no to something you don’t want to do.</a:t>
            </a:r>
          </a:p>
          <a:p>
            <a:r>
              <a:rPr lang="en-US" dirty="0">
                <a:cs typeface="Arial"/>
              </a:rPr>
              <a:t>To say no to tobacco products, use a combination of verbal and nonverbal communication to get your point across.</a:t>
            </a:r>
          </a:p>
          <a:p>
            <a:r>
              <a:rPr lang="en-US" dirty="0">
                <a:cs typeface="Arial"/>
              </a:rPr>
              <a:t>Make sure your verbal response is firm and confident and your nonverbal response matches it.</a:t>
            </a:r>
          </a:p>
        </p:txBody>
      </p:sp>
    </p:spTree>
    <p:extLst>
      <p:ext uri="{BB962C8B-B14F-4D97-AF65-F5344CB8AC3E}">
        <p14:creationId xmlns:p14="http://schemas.microsoft.com/office/powerpoint/2010/main" val="601983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A6338-D6F8-D846-9A55-289C9E7BC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Benefits of Being Tobacco-Free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F0B79-5CF8-8A86-9087-9DB24D03F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>
                <a:cs typeface="Arial"/>
              </a:rPr>
              <a:t>You no longer have to find places and times to smoke.</a:t>
            </a:r>
          </a:p>
          <a:p>
            <a:r>
              <a:rPr lang="en-US" dirty="0">
                <a:cs typeface="Arial"/>
              </a:rPr>
              <a:t>You will have more money.</a:t>
            </a:r>
          </a:p>
          <a:p>
            <a:r>
              <a:rPr lang="en-US" dirty="0">
                <a:cs typeface="Arial"/>
              </a:rPr>
              <a:t>Your skin and nails will look healthier, your teeth will look whiter, and your breath will be fresher.</a:t>
            </a:r>
          </a:p>
          <a:p>
            <a:r>
              <a:rPr lang="en-US" dirty="0">
                <a:cs typeface="Arial"/>
              </a:rPr>
              <a:t>You will have more energy.</a:t>
            </a:r>
          </a:p>
          <a:p>
            <a:r>
              <a:rPr lang="en-US" dirty="0">
                <a:cs typeface="Arial"/>
              </a:rPr>
              <a:t>You’ll be able to do normal activities without losing your breath.</a:t>
            </a:r>
          </a:p>
          <a:p>
            <a:r>
              <a:rPr lang="en-US" dirty="0">
                <a:cs typeface="Arial"/>
              </a:rPr>
              <a:t>You will not expose others to secondhand smoke.</a:t>
            </a:r>
          </a:p>
          <a:p>
            <a:pPr marL="0" indent="0" algn="r">
              <a:buNone/>
            </a:pPr>
            <a:r>
              <a:rPr lang="en-US" sz="1500" i="1" dirty="0"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926743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A6338-D6F8-D846-9A55-289C9E7BC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Benefits of Being Tobacco-Free </a:t>
            </a:r>
            <a:r>
              <a:rPr lang="en-US" sz="2400" i="1" dirty="0"/>
              <a:t>(2 of 2)</a:t>
            </a:r>
          </a:p>
        </p:txBody>
      </p:sp>
      <p:pic>
        <p:nvPicPr>
          <p:cNvPr id="5" name="Content Placeholder 4" descr="Graph showing benefits of quitting smoking over time, from quitting day to 15 years after quitting">
            <a:extLst>
              <a:ext uri="{FF2B5EF4-FFF2-40B4-BE49-F238E27FC236}">
                <a16:creationId xmlns:a16="http://schemas.microsoft.com/office/drawing/2014/main" id="{9E55B03D-8206-03FC-0777-0FDAF2E5C8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78864" y="1873790"/>
            <a:ext cx="5986272" cy="4255008"/>
          </a:xfrm>
        </p:spPr>
      </p:pic>
    </p:spTree>
    <p:extLst>
      <p:ext uri="{BB962C8B-B14F-4D97-AF65-F5344CB8AC3E}">
        <p14:creationId xmlns:p14="http://schemas.microsoft.com/office/powerpoint/2010/main" val="361661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984AC-2238-1223-C1E9-815BA40B2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Quitting Methods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D7CC5-14EA-51FE-210C-B49EB716C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600" dirty="0">
                <a:cs typeface="Arial"/>
              </a:rPr>
              <a:t>Quitting isn’t easy, and there may be times when you aren’t completely successful. But having a plan will help you get back on track.</a:t>
            </a:r>
          </a:p>
          <a:p>
            <a:r>
              <a:rPr lang="en-US" sz="2600" dirty="0">
                <a:cs typeface="Arial"/>
              </a:rPr>
              <a:t>To be successful at quitting, do the following: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Set a quit date.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Make a list of reasons why you want to quit.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List the triggers that make you want to use a tobacco product.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Have a plan to fight the cravings and get rid of all the smoking reminders.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Keep trying to quit until you meet your goal.</a:t>
            </a:r>
          </a:p>
          <a:p>
            <a:pPr marL="457200" lvl="1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2447531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594</Words>
  <Application>Microsoft Office PowerPoint</Application>
  <PresentationFormat>On-screen Show (4:3)</PresentationFormat>
  <Paragraphs>55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Arial,Sans-Serif</vt:lpstr>
      <vt:lpstr>Calibri</vt:lpstr>
      <vt:lpstr>Century Gothic Std</vt:lpstr>
      <vt:lpstr>Helvetica</vt:lpstr>
      <vt:lpstr>Helvetica LT Std Light</vt:lpstr>
      <vt:lpstr>Office Theme</vt:lpstr>
      <vt:lpstr>Avoiding and Quitting Tobacco Product Use</vt:lpstr>
      <vt:lpstr>Write About It</vt:lpstr>
      <vt:lpstr>Can you . . .  </vt:lpstr>
      <vt:lpstr>Nicotine Addiction</vt:lpstr>
      <vt:lpstr>Tips for Staying Tobacco-Free</vt:lpstr>
      <vt:lpstr>Refusal Skills to Avoid Tobacco Use</vt:lpstr>
      <vt:lpstr>Benefits of Being Tobacco-Free (1 of 2)</vt:lpstr>
      <vt:lpstr>Benefits of Being Tobacco-Free (2 of 2)</vt:lpstr>
      <vt:lpstr>Quitting Methods (1 of 2)</vt:lpstr>
      <vt:lpstr>Quitting Methods (2 of 2)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Tobacco and E-Cigarettes</dc:title>
  <dc:creator>Human Kinetics</dc:creator>
  <cp:lastModifiedBy>Melissa Feld</cp:lastModifiedBy>
  <cp:revision>267</cp:revision>
  <dcterms:created xsi:type="dcterms:W3CDTF">2020-04-29T19:38:00Z</dcterms:created>
  <dcterms:modified xsi:type="dcterms:W3CDTF">2023-01-06T17:59:33Z</dcterms:modified>
</cp:coreProperties>
</file>