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sldIdLst>
    <p:sldId id="427" r:id="rId2"/>
    <p:sldId id="337" r:id="rId3"/>
    <p:sldId id="334" r:id="rId4"/>
    <p:sldId id="422" r:id="rId5"/>
    <p:sldId id="502" r:id="rId6"/>
    <p:sldId id="495" r:id="rId7"/>
    <p:sldId id="496" r:id="rId8"/>
    <p:sldId id="497" r:id="rId9"/>
    <p:sldId id="488" r:id="rId10"/>
    <p:sldId id="498" r:id="rId11"/>
    <p:sldId id="499" r:id="rId12"/>
    <p:sldId id="500" r:id="rId13"/>
    <p:sldId id="501" r:id="rId14"/>
    <p:sldId id="44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0F9E2B-FDCF-DD4C-50FF-03D9D3A74549}" v="107" dt="2022-06-11T19:42:30.169"/>
    <p1510:client id="{04B6EE96-B195-4823-2D63-315C982ED8B7}" v="858" dt="2022-06-03T21:06:15.601"/>
    <p1510:client id="{069374D2-0824-1892-B398-13FF1AA2E7DB}" v="2417" dt="2022-06-10T19:41:57.704"/>
    <p1510:client id="{0982CFA4-291B-B051-48FF-3719AE8B1DD7}" v="3" dt="2022-06-14T13:56:25.477"/>
    <p1510:client id="{0AE9ED06-1563-FA81-A6E0-ED64D80B4F13}" v="950" dt="2022-06-14T17:43:13.592"/>
    <p1510:client id="{0E975F3D-D17C-9C09-AC40-E3073B3C6A2F}" v="1345" dt="2022-06-01T22:59:36.040"/>
    <p1510:client id="{14CD8D72-2C0E-B6EA-9F84-93C4F70EFE95}" v="308" dt="2022-05-24T21:33:20.661"/>
    <p1510:client id="{14D506F5-1628-FB7F-8AF0-71563959A9CE}" v="1425" dt="2022-06-14T14:49:34.781"/>
    <p1510:client id="{1664D6C9-0630-8611-A021-CA0EC941D1DE}" v="409" dt="2022-06-05T12:39:47.327"/>
    <p1510:client id="{17AF61C8-4B49-E53B-CF06-5175B65E2D1E}" v="1235" dt="2022-06-16T14:19:53.124"/>
    <p1510:client id="{1996537B-60FB-E22E-31B8-B601792592A3}" v="917" dt="2022-05-24T19:16:09.094"/>
    <p1510:client id="{1CB15461-3281-2FC1-906F-7A0798DFFA0E}" v="6" dt="2022-05-24T21:13:25.061"/>
    <p1510:client id="{1F0622F9-6923-A7B9-1E1C-961E0CC0D98B}" v="13" dt="2022-06-01T20:02:33.377"/>
    <p1510:client id="{1F84C1F1-5C37-1DFE-AE3C-EF2770F37002}" v="686" dt="2022-06-15T15:51:37.291"/>
    <p1510:client id="{20A4CD02-EB88-7A24-E5E8-AE527A282612}" v="115" dt="2022-06-12T21:18:15.827"/>
    <p1510:client id="{224EF453-7F40-08CA-897D-8637D446956E}" v="438" dt="2022-06-11T20:02:43.741"/>
    <p1510:client id="{2272C600-89A4-66E4-5BFD-E589E861DB3D}" v="266" dt="2022-05-25T14:37:38.660"/>
    <p1510:client id="{26941114-D38A-1227-B2B6-3BB478BE53DB}" v="1596" dt="2022-06-06T15:32:16.869"/>
    <p1510:client id="{2A67B5D8-18FC-504A-A7CF-A2325397F039}" v="191" dt="2022-06-17T15:10:02.206"/>
    <p1510:client id="{2B82B3E6-ECBE-FE38-0F4E-95C01880CAD0}" v="1433" dt="2022-06-12T21:11:50.370"/>
    <p1510:client id="{2C014A0F-A6D2-4EF3-2C8F-AF0CA36E43A4}" v="1463" dt="2022-06-08T02:46:14.301"/>
    <p1510:client id="{2C02AB52-250F-807D-96EF-C225054F5B94}" v="1085" dt="2022-06-14T01:47:51.294"/>
    <p1510:client id="{2D03B026-49C4-3631-DFF8-2B8B9771F340}" v="1586" dt="2022-06-02T21:03:50.071"/>
    <p1510:client id="{2E9E69DA-D48B-77D8-F6A2-159C58390E08}" v="1261" dt="2022-06-12T15:35:15.009"/>
    <p1510:client id="{31A1B2DD-789A-4961-C53E-F99001ED6397}" v="1197" dt="2022-06-04T23:14:19.831"/>
    <p1510:client id="{3DB22E58-4774-91C4-5259-F25492FA8F76}" v="607" dt="2022-06-07T19:50:55.917"/>
    <p1510:client id="{413F1D55-41DC-9EBC-9069-1AE4E4F8F348}" v="412" dt="2022-06-14T20:57:51.970"/>
    <p1510:client id="{480BD34F-3108-8211-D85E-5B3FC0561883}" v="27" dt="2022-06-12T21:13:29.557"/>
    <p1510:client id="{48179276-092F-C3E1-BB01-D59CF70B32C4}" v="266" dt="2022-06-17T23:04:55.328"/>
    <p1510:client id="{4895E784-049E-6E1A-691B-981009B2B52A}" v="15" dt="2022-05-27T19:37:41.867"/>
    <p1510:client id="{49E0CD5E-5C57-5C4E-1C04-CAE5B489C538}" v="166" dt="2022-05-22T20:55:00.731"/>
    <p1510:client id="{4DAE184F-1DAC-18D0-0D2C-8AFE38C29856}" v="1987" dt="2022-06-10T04:45:36.752"/>
    <p1510:client id="{4E0F79D6-C3B4-418D-03A4-C4F858A67294}" v="626" dt="2022-06-08T21:10:54.028"/>
    <p1510:client id="{5480F734-7689-FD1C-CB4C-2CC841ADFF06}" v="1185" dt="2022-06-17T04:36:35.500"/>
    <p1510:client id="{561B6E78-3B36-FB72-E91D-FFC90CBA863C}" v="314" dt="2022-06-04T18:58:31.282"/>
    <p1510:client id="{587EBA0A-19C0-CF3A-5B74-93DBE206831B}" v="1" dt="2022-05-20T20:17:15.799"/>
    <p1510:client id="{59414F8C-71C3-E97D-8F7E-3F3D8112BD21}" v="2078" dt="2022-06-17T19:17:51.562"/>
    <p1510:client id="{5BAE47F4-DE35-BAFD-7091-E8786169DD9A}" v="143" dt="2022-06-14T21:03:53.404"/>
    <p1510:client id="{5CD9C1E4-D166-5D0B-91A2-CE47BC677AF0}" v="158" dt="2022-06-10T23:17:16.979"/>
    <p1510:client id="{626AF30B-4B48-78B0-04AE-2A8B60898CF9}" v="678" dt="2022-06-17T00:57:00.799"/>
    <p1510:client id="{63571A3C-0DE9-5037-C07E-BC098AC19328}" v="155" dt="2022-06-12T15:41:58.959"/>
    <p1510:client id="{639DE897-18E3-51E3-490C-AE62CAE20C1C}" v="2296" dt="2022-06-06T21:55:10.312"/>
    <p1510:client id="{64E14184-308F-D640-CF7C-782AF05F44C0}" v="158" dt="2022-06-10T19:48:26.194"/>
    <p1510:client id="{68D1C7C8-4215-6E7F-0C33-F6F27A1FC7AD}" v="1437" dt="2022-06-09T22:17:13.085"/>
    <p1510:client id="{6A79C26E-26EB-3A57-F2CD-7269CD96249E}" v="950" dt="2022-05-25T05:07:01.219"/>
    <p1510:client id="{6A98A3C2-0A2E-F040-C04F-BDB40BD5E3BD}" v="797" dt="2022-05-24T15:41:46.546"/>
    <p1510:client id="{6AC26BFB-C726-D6E8-A3F9-0478CD5DE10D}" v="1023" dt="2022-06-05T18:50:13.919"/>
    <p1510:client id="{6D2E7026-7102-64D7-8F04-6147227DE5BB}" v="1330" dt="2022-06-10T23:10:09"/>
    <p1510:client id="{6D9964F0-A4A9-EAD3-1137-6C5F4F1CF757}" v="1920" dt="2022-06-15T14:41:01.585"/>
    <p1510:client id="{6EBA4413-477F-ECD4-7370-96BEB213CAEF}" v="221" dt="2022-06-17T18:16:22.613"/>
    <p1510:client id="{723003D4-0B78-8A9E-790D-3B57650022CE}" v="117" dt="2022-06-17T15:01:35.055"/>
    <p1510:client id="{72F4EDCF-CBD6-53B8-28BC-BEAB3F6CF589}" v="923" dt="2022-06-03T21:45:34.441"/>
    <p1510:client id="{780BC665-C45A-E6EE-FAEA-57033778F0D2}" v="1" dt="2022-05-20T20:15:08.787"/>
    <p1510:client id="{79B479EA-66AF-BF74-D92C-F80D42B9E48A}" v="849" dt="2022-06-17T21:44:43.796"/>
    <p1510:client id="{7AE24B73-052C-C9D5-026F-16EE1BAF0995}" v="1553" dt="2022-06-07T05:23:07.895"/>
    <p1510:client id="{7E686512-CA86-5AB9-DBDD-67F0909FFCC4}" v="828" dt="2022-05-23T20:44:21.167"/>
    <p1510:client id="{86AA42FF-C071-AB78-CCA4-D0C72CB7A094}" v="1569" dt="2022-06-18T03:33:19.990"/>
    <p1510:client id="{880E599A-DAEA-DECC-D6A0-409F1DA32E63}" v="16" dt="2022-06-08T21:12:55.932"/>
    <p1510:client id="{8BFF7998-973C-1DC0-4A13-EA5BCE5C1F64}" v="655" dt="2022-06-13T15:19:50.119"/>
    <p1510:client id="{907EF992-BEC6-DB62-995A-4783911D4510}" v="1224" dt="2022-05-25T15:40:41.259"/>
    <p1510:client id="{99D2FD0F-444C-D9C1-2A41-4D770CB3F938}" v="1519" dt="2022-06-12T19:06:34.232"/>
    <p1510:client id="{9BEDC2F0-E7D5-6BEB-4C7D-670F6D58B931}" v="1394" dt="2022-06-11T19:37:48.372"/>
    <p1510:client id="{9C223B70-E35A-5C71-963C-F1192BF78C25}" v="1354" dt="2022-06-07T15:45:19.637"/>
    <p1510:client id="{9FB27BAA-8F56-C344-3E95-5FE6011FD119}" v="859" dt="2022-06-14T15:31:53.875"/>
    <p1510:client id="{A5538EB9-E6EA-E6B3-F821-35AAA3B18D41}" v="1207" dt="2022-06-13T16:00:19.314"/>
    <p1510:client id="{A7E8AE21-1EDE-85DC-C410-E74BDC9BF6F4}" v="1671" dt="2022-06-16T21:28:46.315"/>
    <p1510:client id="{A9193841-C052-6EE8-602D-4303276CDEF3}" v="203" dt="2022-06-05T18:56:20.476"/>
    <p1510:client id="{AD5E087A-00E7-9DC9-427D-3E0BE2870EC0}" v="383" dt="2022-06-01T20:15:38.143"/>
    <p1510:client id="{B45F3E93-1707-8C24-EBFF-0BCAEC670798}" v="1277" dt="2022-06-08T04:08:18.358"/>
    <p1510:client id="{B475F694-7221-5B53-0103-518055A73BB5}" v="805" dt="2022-05-27T19:31:52.442"/>
    <p1510:client id="{B4EC7EE8-7A71-0FF2-32F8-F22D9B26320F}" v="228" dt="2022-06-13T16:12:50.755"/>
    <p1510:client id="{B6509ADE-21E2-636F-F4CD-7BEC1F806111}" v="850" dt="2022-06-11T23:00:46.500"/>
    <p1510:client id="{B7E12A5C-C342-3B56-A8D4-9E75CBCF67C7}" v="1766" dt="2022-06-08T15:57:03.526"/>
    <p1510:client id="{B980DDB4-52B3-8585-C57F-3D58B6D45939}" v="281" dt="2022-05-22T21:33:39.491"/>
    <p1510:client id="{BA87F162-916C-9416-2988-A519C3187869}" v="402" dt="2022-05-20T21:37:53.952"/>
    <p1510:client id="{BAB137C5-74A4-FA12-DB0E-8B33A1A8A50A}" v="1781" dt="2022-06-16T15:44:54.301"/>
    <p1510:client id="{BC203AD4-FA46-1915-D8AF-542A7EA5F6CA}" v="466" dt="2022-06-09T22:33:12.872"/>
    <p1510:client id="{BDFEB156-CF34-4DB6-1E13-3FDC6E1C8FEC}" v="41" dt="2022-06-13T16:15:10.808"/>
    <p1510:client id="{C1B36582-FC03-7058-4FE4-B69F32D7DDB3}" v="570" dt="2022-06-02T19:16:49.625"/>
    <p1510:client id="{C9A933A4-CBC3-0A0D-74CB-9F5A9CCC6017}" v="732" dt="2022-06-08T19:54:19.960"/>
    <p1510:client id="{CA96A71A-69CB-6336-0686-3BE60A05B6A5}" v="223" dt="2022-05-23T15:37:51.610"/>
    <p1510:client id="{CF9B4F08-BBFC-6724-3944-C13805DC6AA4}" v="548" dt="2022-06-15T15:21:46.086"/>
    <p1510:client id="{D0F29A5F-98FB-C8FF-129F-B13CFEA4B0C4}" v="159" dt="2022-06-17T23:11:28.797"/>
    <p1510:client id="{D1090B5A-E8D1-E661-FD54-8462574691DD}" v="211" dt="2022-06-16T15:55:31.424"/>
    <p1510:client id="{D2FE3DF2-0C7A-03D1-5174-961B00B9C3EE}" v="1" dt="2022-05-27T18:43:37.812"/>
    <p1510:client id="{D586C812-8584-D28B-FCAA-3A8F8585EB51}" v="314" dt="2022-06-06T22:09:09.306"/>
    <p1510:client id="{D6D5CB01-8F91-FFD0-05DD-6A4E125F1F85}" v="52" dt="2022-05-25T14:40:37.359"/>
    <p1510:client id="{E2049F35-D263-689D-73F5-6E217EB7E4F8}" v="145" dt="2022-06-14T15:37:59.262"/>
    <p1510:client id="{E2A83B4B-96FB-A451-47AF-225EC97BE107}" v="172" dt="2022-06-17T19:28:03.195"/>
    <p1510:client id="{E3BA62E1-A1C4-125D-DEA8-149457337B44}" v="159" dt="2022-06-16T21:34:13.386"/>
    <p1510:client id="{E9AE6D47-FBD0-386D-2C89-0DCD16277DF2}" v="571" dt="2022-05-25T20:33:11.631"/>
    <p1510:client id="{EA905EBC-7DC7-DC76-8F28-2916DBF1D2AC}" v="360" dt="2022-06-10T18:26:16.537"/>
    <p1510:client id="{ECEE90A0-661B-EA00-6F10-688E8DA144E2}" v="1162" dt="2022-06-08T20:47:04.446"/>
    <p1510:client id="{ED9D3A3D-4B99-BCC7-4FAE-79E23EF2E357}" v="1426" dt="2022-05-26T21:55:26.319"/>
    <p1510:client id="{F7C6197C-501E-E347-0A5B-823DB1A80164}" v="695" dt="2022-06-08T14:56:47.663"/>
    <p1510:client id="{F96B0E1A-6AAD-4BB5-7E14-A07CCC7808F6}" v="392" dt="2022-06-04T04:03:04.540"/>
    <p1510:client id="{F9E0639C-8897-8B8D-5AB2-75B95D26B844}" v="149" dt="2022-06-07T19:58:57.532"/>
    <p1510:client id="{FC1D3D45-D752-591A-FA05-90BF5ACA42EF}" v="1451" dt="2022-06-14T23:15:12.375"/>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80" d="100"/>
          <a:sy n="80" d="100"/>
        </p:scale>
        <p:origin x="114" y="2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86AA42FF-C071-AB78-CCA4-D0C72CB7A094}"/>
    <pc:docChg chg="addSld modSld">
      <pc:chgData name="jbarrya10@yahoo.com" userId="S::urn:spo:guest#jbarrya10@yahoo.com::" providerId="AD" clId="Web-{86AA42FF-C071-AB78-CCA4-D0C72CB7A094}" dt="2022-06-18T03:33:19.990" v="1568" actId="20577"/>
      <pc:docMkLst>
        <pc:docMk/>
      </pc:docMkLst>
      <pc:sldChg chg="modSp">
        <pc:chgData name="jbarrya10@yahoo.com" userId="S::urn:spo:guest#jbarrya10@yahoo.com::" providerId="AD" clId="Web-{86AA42FF-C071-AB78-CCA4-D0C72CB7A094}" dt="2022-06-18T02:32:49.768" v="146" actId="20577"/>
        <pc:sldMkLst>
          <pc:docMk/>
          <pc:sldMk cId="3396428876" sldId="422"/>
        </pc:sldMkLst>
        <pc:spChg chg="mod">
          <ac:chgData name="jbarrya10@yahoo.com" userId="S::urn:spo:guest#jbarrya10@yahoo.com::" providerId="AD" clId="Web-{86AA42FF-C071-AB78-CCA4-D0C72CB7A094}" dt="2022-06-18T02:29:08.482" v="9" actId="20577"/>
          <ac:spMkLst>
            <pc:docMk/>
            <pc:sldMk cId="3396428876" sldId="422"/>
            <ac:spMk id="2" creationId="{6FC765DF-384F-1128-72A0-CE3FA3B9F3A5}"/>
          </ac:spMkLst>
        </pc:spChg>
        <pc:spChg chg="mod">
          <ac:chgData name="jbarrya10@yahoo.com" userId="S::urn:spo:guest#jbarrya10@yahoo.com::" providerId="AD" clId="Web-{86AA42FF-C071-AB78-CCA4-D0C72CB7A094}" dt="2022-06-18T02:32:49.768" v="146" actId="20577"/>
          <ac:spMkLst>
            <pc:docMk/>
            <pc:sldMk cId="3396428876" sldId="422"/>
            <ac:spMk id="3" creationId="{ECAF5348-20B4-742B-5C59-91A25F1BF44B}"/>
          </ac:spMkLst>
        </pc:spChg>
      </pc:sldChg>
      <pc:sldChg chg="modSp">
        <pc:chgData name="jbarrya10@yahoo.com" userId="S::urn:spo:guest#jbarrya10@yahoo.com::" providerId="AD" clId="Web-{86AA42FF-C071-AB78-CCA4-D0C72CB7A094}" dt="2022-06-18T03:33:19.990" v="1568" actId="20577"/>
        <pc:sldMkLst>
          <pc:docMk/>
          <pc:sldMk cId="1919546778" sldId="449"/>
        </pc:sldMkLst>
        <pc:spChg chg="mod">
          <ac:chgData name="jbarrya10@yahoo.com" userId="S::urn:spo:guest#jbarrya10@yahoo.com::" providerId="AD" clId="Web-{86AA42FF-C071-AB78-CCA4-D0C72CB7A094}" dt="2022-06-18T03:33:19.990" v="1568" actId="20577"/>
          <ac:spMkLst>
            <pc:docMk/>
            <pc:sldMk cId="1919546778" sldId="449"/>
            <ac:spMk id="3" creationId="{B1D98006-55C1-7F11-D491-6113D420FA14}"/>
          </ac:spMkLst>
        </pc:spChg>
      </pc:sldChg>
      <pc:sldChg chg="modSp">
        <pc:chgData name="jbarrya10@yahoo.com" userId="S::urn:spo:guest#jbarrya10@yahoo.com::" providerId="AD" clId="Web-{86AA42FF-C071-AB78-CCA4-D0C72CB7A094}" dt="2022-06-18T02:59:44.773" v="671" actId="20577"/>
        <pc:sldMkLst>
          <pc:docMk/>
          <pc:sldMk cId="2027156543" sldId="488"/>
        </pc:sldMkLst>
        <pc:spChg chg="mod">
          <ac:chgData name="jbarrya10@yahoo.com" userId="S::urn:spo:guest#jbarrya10@yahoo.com::" providerId="AD" clId="Web-{86AA42FF-C071-AB78-CCA4-D0C72CB7A094}" dt="2022-06-18T02:54:27.672" v="503" actId="20577"/>
          <ac:spMkLst>
            <pc:docMk/>
            <pc:sldMk cId="2027156543" sldId="488"/>
            <ac:spMk id="2" creationId="{D16CBE92-DBA8-003E-802D-D14EE7C36747}"/>
          </ac:spMkLst>
        </pc:spChg>
        <pc:spChg chg="mod">
          <ac:chgData name="jbarrya10@yahoo.com" userId="S::urn:spo:guest#jbarrya10@yahoo.com::" providerId="AD" clId="Web-{86AA42FF-C071-AB78-CCA4-D0C72CB7A094}" dt="2022-06-18T02:59:44.773" v="671" actId="20577"/>
          <ac:spMkLst>
            <pc:docMk/>
            <pc:sldMk cId="2027156543" sldId="488"/>
            <ac:spMk id="3" creationId="{4F47BE98-2DDD-83AD-DEF3-9004CC5D44D0}"/>
          </ac:spMkLst>
        </pc:spChg>
      </pc:sldChg>
      <pc:sldChg chg="modSp">
        <pc:chgData name="jbarrya10@yahoo.com" userId="S::urn:spo:guest#jbarrya10@yahoo.com::" providerId="AD" clId="Web-{86AA42FF-C071-AB78-CCA4-D0C72CB7A094}" dt="2022-06-18T02:34:30.974" v="178" actId="20577"/>
        <pc:sldMkLst>
          <pc:docMk/>
          <pc:sldMk cId="114574045" sldId="494"/>
        </pc:sldMkLst>
        <pc:spChg chg="mod">
          <ac:chgData name="jbarrya10@yahoo.com" userId="S::urn:spo:guest#jbarrya10@yahoo.com::" providerId="AD" clId="Web-{86AA42FF-C071-AB78-CCA4-D0C72CB7A094}" dt="2022-06-18T02:33:40.441" v="157" actId="20577"/>
          <ac:spMkLst>
            <pc:docMk/>
            <pc:sldMk cId="114574045" sldId="494"/>
            <ac:spMk id="2" creationId="{4B61F88A-3DA8-19CB-952D-2839248A4E22}"/>
          </ac:spMkLst>
        </pc:spChg>
        <pc:spChg chg="mod">
          <ac:chgData name="jbarrya10@yahoo.com" userId="S::urn:spo:guest#jbarrya10@yahoo.com::" providerId="AD" clId="Web-{86AA42FF-C071-AB78-CCA4-D0C72CB7A094}" dt="2022-06-18T02:34:30.974" v="178" actId="20577"/>
          <ac:spMkLst>
            <pc:docMk/>
            <pc:sldMk cId="114574045" sldId="494"/>
            <ac:spMk id="3" creationId="{06E09CC1-BDBB-1584-875F-D31E9AD92360}"/>
          </ac:spMkLst>
        </pc:spChg>
      </pc:sldChg>
      <pc:sldChg chg="modSp">
        <pc:chgData name="jbarrya10@yahoo.com" userId="S::urn:spo:guest#jbarrya10@yahoo.com::" providerId="AD" clId="Web-{86AA42FF-C071-AB78-CCA4-D0C72CB7A094}" dt="2022-06-18T02:43:58.767" v="295" actId="20577"/>
        <pc:sldMkLst>
          <pc:docMk/>
          <pc:sldMk cId="601983100" sldId="495"/>
        </pc:sldMkLst>
        <pc:spChg chg="mod">
          <ac:chgData name="jbarrya10@yahoo.com" userId="S::urn:spo:guest#jbarrya10@yahoo.com::" providerId="AD" clId="Web-{86AA42FF-C071-AB78-CCA4-D0C72CB7A094}" dt="2022-06-18T02:35:19.818" v="191" actId="20577"/>
          <ac:spMkLst>
            <pc:docMk/>
            <pc:sldMk cId="601983100" sldId="495"/>
            <ac:spMk id="2" creationId="{A4C999AA-3D0C-4B3F-5DDB-868FB3574780}"/>
          </ac:spMkLst>
        </pc:spChg>
        <pc:spChg chg="mod">
          <ac:chgData name="jbarrya10@yahoo.com" userId="S::urn:spo:guest#jbarrya10@yahoo.com::" providerId="AD" clId="Web-{86AA42FF-C071-AB78-CCA4-D0C72CB7A094}" dt="2022-06-18T02:43:58.767" v="295" actId="20577"/>
          <ac:spMkLst>
            <pc:docMk/>
            <pc:sldMk cId="601983100" sldId="495"/>
            <ac:spMk id="3" creationId="{11B10843-1F2A-415A-570D-3A10984252A4}"/>
          </ac:spMkLst>
        </pc:spChg>
      </pc:sldChg>
      <pc:sldChg chg="modSp">
        <pc:chgData name="jbarrya10@yahoo.com" userId="S::urn:spo:guest#jbarrya10@yahoo.com::" providerId="AD" clId="Web-{86AA42FF-C071-AB78-CCA4-D0C72CB7A094}" dt="2022-06-18T02:51:06.246" v="441" actId="20577"/>
        <pc:sldMkLst>
          <pc:docMk/>
          <pc:sldMk cId="926743783" sldId="496"/>
        </pc:sldMkLst>
        <pc:spChg chg="mod">
          <ac:chgData name="jbarrya10@yahoo.com" userId="S::urn:spo:guest#jbarrya10@yahoo.com::" providerId="AD" clId="Web-{86AA42FF-C071-AB78-CCA4-D0C72CB7A094}" dt="2022-06-18T02:49:07.852" v="364" actId="20577"/>
          <ac:spMkLst>
            <pc:docMk/>
            <pc:sldMk cId="926743783" sldId="496"/>
            <ac:spMk id="2" creationId="{266A6338-D6F8-D846-9A55-289C9E7BC3B7}"/>
          </ac:spMkLst>
        </pc:spChg>
        <pc:spChg chg="mod">
          <ac:chgData name="jbarrya10@yahoo.com" userId="S::urn:spo:guest#jbarrya10@yahoo.com::" providerId="AD" clId="Web-{86AA42FF-C071-AB78-CCA4-D0C72CB7A094}" dt="2022-06-18T02:51:06.246" v="441" actId="20577"/>
          <ac:spMkLst>
            <pc:docMk/>
            <pc:sldMk cId="926743783" sldId="496"/>
            <ac:spMk id="3" creationId="{5C5F0B79-5CF8-8A86-9087-9DB24D03FB74}"/>
          </ac:spMkLst>
        </pc:spChg>
      </pc:sldChg>
      <pc:sldChg chg="modSp">
        <pc:chgData name="jbarrya10@yahoo.com" userId="S::urn:spo:guest#jbarrya10@yahoo.com::" providerId="AD" clId="Web-{86AA42FF-C071-AB78-CCA4-D0C72CB7A094}" dt="2022-06-18T02:53:11.311" v="494" actId="20577"/>
        <pc:sldMkLst>
          <pc:docMk/>
          <pc:sldMk cId="2447531695" sldId="497"/>
        </pc:sldMkLst>
        <pc:spChg chg="mod">
          <ac:chgData name="jbarrya10@yahoo.com" userId="S::urn:spo:guest#jbarrya10@yahoo.com::" providerId="AD" clId="Web-{86AA42FF-C071-AB78-CCA4-D0C72CB7A094}" dt="2022-06-18T02:51:35.856" v="448" actId="20577"/>
          <ac:spMkLst>
            <pc:docMk/>
            <pc:sldMk cId="2447531695" sldId="497"/>
            <ac:spMk id="2" creationId="{2F8984AC-2238-1223-C1E9-815BA40B2269}"/>
          </ac:spMkLst>
        </pc:spChg>
        <pc:spChg chg="mod">
          <ac:chgData name="jbarrya10@yahoo.com" userId="S::urn:spo:guest#jbarrya10@yahoo.com::" providerId="AD" clId="Web-{86AA42FF-C071-AB78-CCA4-D0C72CB7A094}" dt="2022-06-18T02:53:11.311" v="494" actId="20577"/>
          <ac:spMkLst>
            <pc:docMk/>
            <pc:sldMk cId="2447531695" sldId="497"/>
            <ac:spMk id="3" creationId="{989D7CC5-14EA-51FE-210C-B49EB716C05B}"/>
          </ac:spMkLst>
        </pc:spChg>
      </pc:sldChg>
      <pc:sldChg chg="modSp new">
        <pc:chgData name="jbarrya10@yahoo.com" userId="S::urn:spo:guest#jbarrya10@yahoo.com::" providerId="AD" clId="Web-{86AA42FF-C071-AB78-CCA4-D0C72CB7A094}" dt="2022-06-18T03:07:30.205" v="872" actId="20577"/>
        <pc:sldMkLst>
          <pc:docMk/>
          <pc:sldMk cId="1945987429" sldId="498"/>
        </pc:sldMkLst>
        <pc:spChg chg="mod">
          <ac:chgData name="jbarrya10@yahoo.com" userId="S::urn:spo:guest#jbarrya10@yahoo.com::" providerId="AD" clId="Web-{86AA42FF-C071-AB78-CCA4-D0C72CB7A094}" dt="2022-06-18T03:00:41.899" v="699" actId="20577"/>
          <ac:spMkLst>
            <pc:docMk/>
            <pc:sldMk cId="1945987429" sldId="498"/>
            <ac:spMk id="2" creationId="{52F5EA8D-8E20-2263-9A8E-2FF5596DF0CD}"/>
          </ac:spMkLst>
        </pc:spChg>
        <pc:spChg chg="mod">
          <ac:chgData name="jbarrya10@yahoo.com" userId="S::urn:spo:guest#jbarrya10@yahoo.com::" providerId="AD" clId="Web-{86AA42FF-C071-AB78-CCA4-D0C72CB7A094}" dt="2022-06-18T03:07:30.205" v="872" actId="20577"/>
          <ac:spMkLst>
            <pc:docMk/>
            <pc:sldMk cId="1945987429" sldId="498"/>
            <ac:spMk id="3" creationId="{394B1882-34E1-DA5C-FE19-927E53A16319}"/>
          </ac:spMkLst>
        </pc:spChg>
      </pc:sldChg>
      <pc:sldChg chg="modSp new">
        <pc:chgData name="jbarrya10@yahoo.com" userId="S::urn:spo:guest#jbarrya10@yahoo.com::" providerId="AD" clId="Web-{86AA42FF-C071-AB78-CCA4-D0C72CB7A094}" dt="2022-06-18T03:16:09.312" v="1059" actId="20577"/>
        <pc:sldMkLst>
          <pc:docMk/>
          <pc:sldMk cId="2115543656" sldId="499"/>
        </pc:sldMkLst>
        <pc:spChg chg="mod">
          <ac:chgData name="jbarrya10@yahoo.com" userId="S::urn:spo:guest#jbarrya10@yahoo.com::" providerId="AD" clId="Web-{86AA42FF-C071-AB78-CCA4-D0C72CB7A094}" dt="2022-06-18T03:11:27.212" v="886" actId="20577"/>
          <ac:spMkLst>
            <pc:docMk/>
            <pc:sldMk cId="2115543656" sldId="499"/>
            <ac:spMk id="2" creationId="{EB50F543-3CBA-0886-525B-EAB2DB7E6CD3}"/>
          </ac:spMkLst>
        </pc:spChg>
        <pc:spChg chg="mod">
          <ac:chgData name="jbarrya10@yahoo.com" userId="S::urn:spo:guest#jbarrya10@yahoo.com::" providerId="AD" clId="Web-{86AA42FF-C071-AB78-CCA4-D0C72CB7A094}" dt="2022-06-18T03:16:09.312" v="1059" actId="20577"/>
          <ac:spMkLst>
            <pc:docMk/>
            <pc:sldMk cId="2115543656" sldId="499"/>
            <ac:spMk id="3" creationId="{7211D2C7-A8D1-E4CA-A4C4-0C8573B15AB1}"/>
          </ac:spMkLst>
        </pc:spChg>
      </pc:sldChg>
      <pc:sldChg chg="modSp new">
        <pc:chgData name="jbarrya10@yahoo.com" userId="S::urn:spo:guest#jbarrya10@yahoo.com::" providerId="AD" clId="Web-{86AA42FF-C071-AB78-CCA4-D0C72CB7A094}" dt="2022-06-18T03:21:58.163" v="1213" actId="20577"/>
        <pc:sldMkLst>
          <pc:docMk/>
          <pc:sldMk cId="432060241" sldId="500"/>
        </pc:sldMkLst>
        <pc:spChg chg="mod">
          <ac:chgData name="jbarrya10@yahoo.com" userId="S::urn:spo:guest#jbarrya10@yahoo.com::" providerId="AD" clId="Web-{86AA42FF-C071-AB78-CCA4-D0C72CB7A094}" dt="2022-06-18T03:17:54.767" v="1075" actId="20577"/>
          <ac:spMkLst>
            <pc:docMk/>
            <pc:sldMk cId="432060241" sldId="500"/>
            <ac:spMk id="2" creationId="{E8F619D6-C169-D3AF-5847-2C4BE2031553}"/>
          </ac:spMkLst>
        </pc:spChg>
        <pc:spChg chg="mod">
          <ac:chgData name="jbarrya10@yahoo.com" userId="S::urn:spo:guest#jbarrya10@yahoo.com::" providerId="AD" clId="Web-{86AA42FF-C071-AB78-CCA4-D0C72CB7A094}" dt="2022-06-18T03:21:58.163" v="1213" actId="20577"/>
          <ac:spMkLst>
            <pc:docMk/>
            <pc:sldMk cId="432060241" sldId="500"/>
            <ac:spMk id="3" creationId="{AA5C86EA-D319-DB4C-0BED-3B545BA375FD}"/>
          </ac:spMkLst>
        </pc:spChg>
      </pc:sldChg>
      <pc:sldChg chg="modSp new">
        <pc:chgData name="jbarrya10@yahoo.com" userId="S::urn:spo:guest#jbarrya10@yahoo.com::" providerId="AD" clId="Web-{86AA42FF-C071-AB78-CCA4-D0C72CB7A094}" dt="2022-06-18T03:27:49.655" v="1349" actId="20577"/>
        <pc:sldMkLst>
          <pc:docMk/>
          <pc:sldMk cId="3135662152" sldId="501"/>
        </pc:sldMkLst>
        <pc:spChg chg="mod">
          <ac:chgData name="jbarrya10@yahoo.com" userId="S::urn:spo:guest#jbarrya10@yahoo.com::" providerId="AD" clId="Web-{86AA42FF-C071-AB78-CCA4-D0C72CB7A094}" dt="2022-06-18T03:22:18.492" v="1217" actId="20577"/>
          <ac:spMkLst>
            <pc:docMk/>
            <pc:sldMk cId="3135662152" sldId="501"/>
            <ac:spMk id="2" creationId="{5C829EB1-16F6-01F7-0F1D-49901CA4B2D3}"/>
          </ac:spMkLst>
        </pc:spChg>
        <pc:spChg chg="mod">
          <ac:chgData name="jbarrya10@yahoo.com" userId="S::urn:spo:guest#jbarrya10@yahoo.com::" providerId="AD" clId="Web-{86AA42FF-C071-AB78-CCA4-D0C72CB7A094}" dt="2022-06-18T03:27:49.655" v="1349" actId="20577"/>
          <ac:spMkLst>
            <pc:docMk/>
            <pc:sldMk cId="3135662152" sldId="501"/>
            <ac:spMk id="3" creationId="{CF591E59-7312-1071-1EA4-544E9069AEC9}"/>
          </ac:spMkLst>
        </pc:spChg>
      </pc:sldChg>
    </pc:docChg>
  </pc:docChgLst>
  <pc:docChgLst>
    <pc:chgData name="jbarrya10@yahoo.com" userId="S::urn:spo:guest#jbarrya10@yahoo.com::" providerId="AD" clId="Web-{D0F29A5F-98FB-C8FF-129F-B13CFEA4B0C4}"/>
    <pc:docChg chg="modSld">
      <pc:chgData name="jbarrya10@yahoo.com" userId="S::urn:spo:guest#jbarrya10@yahoo.com::" providerId="AD" clId="Web-{D0F29A5F-98FB-C8FF-129F-B13CFEA4B0C4}" dt="2022-06-17T23:11:28.797" v="159" actId="20577"/>
      <pc:docMkLst>
        <pc:docMk/>
      </pc:docMkLst>
      <pc:sldChg chg="modSp">
        <pc:chgData name="jbarrya10@yahoo.com" userId="S::urn:spo:guest#jbarrya10@yahoo.com::" providerId="AD" clId="Web-{D0F29A5F-98FB-C8FF-129F-B13CFEA4B0C4}" dt="2022-06-17T23:11:28.797" v="159" actId="20577"/>
        <pc:sldMkLst>
          <pc:docMk/>
          <pc:sldMk cId="168072434" sldId="334"/>
        </pc:sldMkLst>
        <pc:spChg chg="mod">
          <ac:chgData name="jbarrya10@yahoo.com" userId="S::urn:spo:guest#jbarrya10@yahoo.com::" providerId="AD" clId="Web-{D0F29A5F-98FB-C8FF-129F-B13CFEA4B0C4}" dt="2022-06-17T23:11:28.797" v="159" actId="20577"/>
          <ac:spMkLst>
            <pc:docMk/>
            <pc:sldMk cId="168072434" sldId="334"/>
            <ac:spMk id="3" creationId="{0146B1E4-F71B-9966-0D75-82BEDFFB6556}"/>
          </ac:spMkLst>
        </pc:spChg>
      </pc:sldChg>
      <pc:sldChg chg="modSp">
        <pc:chgData name="jbarrya10@yahoo.com" userId="S::urn:spo:guest#jbarrya10@yahoo.com::" providerId="AD" clId="Web-{D0F29A5F-98FB-C8FF-129F-B13CFEA4B0C4}" dt="2022-06-17T23:08:11.853" v="28" actId="20577"/>
        <pc:sldMkLst>
          <pc:docMk/>
          <pc:sldMk cId="3426044915" sldId="337"/>
        </pc:sldMkLst>
        <pc:spChg chg="mod">
          <ac:chgData name="jbarrya10@yahoo.com" userId="S::urn:spo:guest#jbarrya10@yahoo.com::" providerId="AD" clId="Web-{D0F29A5F-98FB-C8FF-129F-B13CFEA4B0C4}" dt="2022-06-17T23:08:11.853" v="28" actId="20577"/>
          <ac:spMkLst>
            <pc:docMk/>
            <pc:sldMk cId="3426044915" sldId="337"/>
            <ac:spMk id="3" creationId="{CF960B38-CE66-89E9-091C-BB3EF290D0B9}"/>
          </ac:spMkLst>
        </pc:spChg>
      </pc:sldChg>
      <pc:sldChg chg="modSp">
        <pc:chgData name="jbarrya10@yahoo.com" userId="S::urn:spo:guest#jbarrya10@yahoo.com::" providerId="AD" clId="Web-{D0F29A5F-98FB-C8FF-129F-B13CFEA4B0C4}" dt="2022-06-17T23:07:31.164" v="11" actId="20577"/>
        <pc:sldMkLst>
          <pc:docMk/>
          <pc:sldMk cId="2472024604" sldId="427"/>
        </pc:sldMkLst>
        <pc:spChg chg="mod">
          <ac:chgData name="jbarrya10@yahoo.com" userId="S::urn:spo:guest#jbarrya10@yahoo.com::" providerId="AD" clId="Web-{D0F29A5F-98FB-C8FF-129F-B13CFEA4B0C4}" dt="2022-06-17T23:07:31.164" v="11" actId="20577"/>
          <ac:spMkLst>
            <pc:docMk/>
            <pc:sldMk cId="2472024604" sldId="427"/>
            <ac:spMk id="2" creationId="{7FD547FC-7781-C32B-0A5A-977B091E9ED0}"/>
          </ac:spMkLst>
        </pc:spChg>
        <pc:spChg chg="mod">
          <ac:chgData name="jbarrya10@yahoo.com" userId="S::urn:spo:guest#jbarrya10@yahoo.com::" providerId="AD" clId="Web-{D0F29A5F-98FB-C8FF-129F-B13CFEA4B0C4}" dt="2022-06-17T23:07:09.351" v="2" actId="20577"/>
          <ac:spMkLst>
            <pc:docMk/>
            <pc:sldMk cId="2472024604" sldId="427"/>
            <ac:spMk id="3" creationId="{9098E11F-DE22-6B22-CD68-8F62A4333D2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1/6/2023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404000"/>
                </a:solidFill>
                <a:cs typeface="Arial"/>
              </a:rPr>
              <a:t>Figure 13.1 Both OTC and prescription drugs require drug facts labels.</a:t>
            </a:r>
            <a:endParaRPr lang="en-US" dirty="0"/>
          </a:p>
        </p:txBody>
      </p:sp>
      <p:sp>
        <p:nvSpPr>
          <p:cNvPr id="4" name="Slide Number Placeholder 3"/>
          <p:cNvSpPr>
            <a:spLocks noGrp="1"/>
          </p:cNvSpPr>
          <p:nvPr>
            <p:ph type="sldNum" sz="quarter" idx="5"/>
          </p:nvPr>
        </p:nvSpPr>
        <p:spPr/>
        <p:txBody>
          <a:bodyPr/>
          <a:lstStyle/>
          <a:p>
            <a:fld id="{0068994C-3E22-1043-AE01-785670959E12}" type="slidenum">
              <a:rPr lang="en-US" smtClean="0"/>
              <a:t>8</a:t>
            </a:fld>
            <a:endParaRPr lang="en-US" dirty="0"/>
          </a:p>
        </p:txBody>
      </p:sp>
    </p:spTree>
    <p:extLst>
      <p:ext uri="{BB962C8B-B14F-4D97-AF65-F5344CB8AC3E}">
        <p14:creationId xmlns:p14="http://schemas.microsoft.com/office/powerpoint/2010/main" val="435769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1/6/2023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547FC-7781-C32B-0A5A-977B091E9ED0}"/>
              </a:ext>
            </a:extLst>
          </p:cNvPr>
          <p:cNvSpPr>
            <a:spLocks noGrp="1"/>
          </p:cNvSpPr>
          <p:nvPr>
            <p:ph type="ctrTitle"/>
          </p:nvPr>
        </p:nvSpPr>
        <p:spPr/>
        <p:txBody>
          <a:bodyPr>
            <a:normAutofit/>
          </a:bodyPr>
          <a:lstStyle/>
          <a:p>
            <a:r>
              <a:rPr lang="en-US" sz="5000" dirty="0"/>
              <a:t>Over-the-Counter and Prescription Drugs</a:t>
            </a:r>
          </a:p>
        </p:txBody>
      </p:sp>
      <p:sp>
        <p:nvSpPr>
          <p:cNvPr id="3" name="Subtitle 2">
            <a:extLst>
              <a:ext uri="{FF2B5EF4-FFF2-40B4-BE49-F238E27FC236}">
                <a16:creationId xmlns:a16="http://schemas.microsoft.com/office/drawing/2014/main" id="{9098E11F-DE22-6B22-CD68-8F62A4333D22}"/>
              </a:ext>
            </a:extLst>
          </p:cNvPr>
          <p:cNvSpPr>
            <a:spLocks noGrp="1"/>
          </p:cNvSpPr>
          <p:nvPr>
            <p:ph type="subTitle" idx="1"/>
          </p:nvPr>
        </p:nvSpPr>
        <p:spPr/>
        <p:txBody>
          <a:bodyPr vert="horz" lIns="91440" tIns="45720" rIns="91440" bIns="45720" rtlCol="0" anchor="t">
            <a:normAutofit/>
          </a:bodyPr>
          <a:lstStyle/>
          <a:p>
            <a:r>
              <a:rPr lang="en-US" dirty="0">
                <a:cs typeface="Arial"/>
              </a:rPr>
              <a:t>Live Well</a:t>
            </a:r>
            <a:r>
              <a:rPr lang="en-US">
                <a:cs typeface="Arial"/>
              </a:rPr>
              <a:t>: Foundations of </a:t>
            </a:r>
            <a:r>
              <a:rPr lang="en-US" dirty="0">
                <a:cs typeface="Arial"/>
              </a:rPr>
              <a:t>High School Health</a:t>
            </a:r>
          </a:p>
          <a:p>
            <a:r>
              <a:rPr lang="en-US" dirty="0">
                <a:cs typeface="Arial"/>
              </a:rPr>
              <a:t>Chapter 13, Lesson 1</a:t>
            </a:r>
          </a:p>
        </p:txBody>
      </p:sp>
    </p:spTree>
    <p:extLst>
      <p:ext uri="{BB962C8B-B14F-4D97-AF65-F5344CB8AC3E}">
        <p14:creationId xmlns:p14="http://schemas.microsoft.com/office/powerpoint/2010/main" val="24720246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5EA8D-8E20-2263-9A8E-2FF5596DF0CD}"/>
              </a:ext>
            </a:extLst>
          </p:cNvPr>
          <p:cNvSpPr>
            <a:spLocks noGrp="1"/>
          </p:cNvSpPr>
          <p:nvPr>
            <p:ph type="title"/>
          </p:nvPr>
        </p:nvSpPr>
        <p:spPr/>
        <p:txBody>
          <a:bodyPr>
            <a:normAutofit fontScale="90000"/>
          </a:bodyPr>
          <a:lstStyle/>
          <a:p>
            <a:pPr algn="ctr"/>
            <a:r>
              <a:rPr lang="en-US" dirty="0"/>
              <a:t>Potential Risks of Taking OTC and Prescription Drugs</a:t>
            </a:r>
          </a:p>
        </p:txBody>
      </p:sp>
      <p:sp>
        <p:nvSpPr>
          <p:cNvPr id="3" name="Content Placeholder 2">
            <a:extLst>
              <a:ext uri="{FF2B5EF4-FFF2-40B4-BE49-F238E27FC236}">
                <a16:creationId xmlns:a16="http://schemas.microsoft.com/office/drawing/2014/main" id="{394B1882-34E1-DA5C-FE19-927E53A16319}"/>
              </a:ext>
            </a:extLst>
          </p:cNvPr>
          <p:cNvSpPr>
            <a:spLocks noGrp="1"/>
          </p:cNvSpPr>
          <p:nvPr>
            <p:ph idx="1"/>
          </p:nvPr>
        </p:nvSpPr>
        <p:spPr/>
        <p:txBody>
          <a:bodyPr vert="horz" lIns="91440" tIns="45720" rIns="91440" bIns="45720" rtlCol="0" anchor="t">
            <a:normAutofit/>
          </a:bodyPr>
          <a:lstStyle/>
          <a:p>
            <a:r>
              <a:rPr lang="en-US" b="1" dirty="0">
                <a:cs typeface="Arial"/>
              </a:rPr>
              <a:t>Side effects:</a:t>
            </a:r>
            <a:r>
              <a:rPr lang="en-US" dirty="0">
                <a:cs typeface="Arial"/>
              </a:rPr>
              <a:t> These may include nausea, dizziness, dry mouth, and drowsiness.</a:t>
            </a:r>
          </a:p>
          <a:p>
            <a:r>
              <a:rPr lang="en-US" b="1" dirty="0">
                <a:solidFill>
                  <a:schemeClr val="tx1"/>
                </a:solidFill>
                <a:cs typeface="Arial"/>
              </a:rPr>
              <a:t>Drug</a:t>
            </a:r>
            <a:r>
              <a:rPr lang="en-US" b="1" dirty="0">
                <a:effectLst/>
                <a:ea typeface="Calibri" panose="020F0502020204030204" pitchFamily="34" charset="0"/>
                <a:cs typeface="Times New Roman" panose="02020603050405020304" pitchFamily="18" charset="0"/>
              </a:rPr>
              <a:t>–</a:t>
            </a:r>
            <a:r>
              <a:rPr lang="en-US" b="1" dirty="0">
                <a:solidFill>
                  <a:schemeClr val="tx1"/>
                </a:solidFill>
                <a:cs typeface="Arial"/>
              </a:rPr>
              <a:t>drug interactions:</a:t>
            </a:r>
            <a:r>
              <a:rPr lang="en-US" dirty="0">
                <a:solidFill>
                  <a:schemeClr val="tx1"/>
                </a:solidFill>
                <a:cs typeface="Arial"/>
              </a:rPr>
              <a:t> Using two drugs together affects how your body processes them.</a:t>
            </a:r>
          </a:p>
          <a:p>
            <a:r>
              <a:rPr lang="en-US" b="1" dirty="0">
                <a:solidFill>
                  <a:schemeClr val="tx1"/>
                </a:solidFill>
                <a:cs typeface="Arial"/>
              </a:rPr>
              <a:t>Drug</a:t>
            </a:r>
            <a:r>
              <a:rPr lang="en-US" b="1" dirty="0">
                <a:effectLst/>
                <a:ea typeface="Calibri" panose="020F0502020204030204" pitchFamily="34" charset="0"/>
                <a:cs typeface="Times New Roman" panose="02020603050405020304" pitchFamily="18" charset="0"/>
              </a:rPr>
              <a:t>–</a:t>
            </a:r>
            <a:r>
              <a:rPr lang="en-US" b="1" dirty="0">
                <a:solidFill>
                  <a:schemeClr val="tx1"/>
                </a:solidFill>
                <a:cs typeface="Arial"/>
              </a:rPr>
              <a:t>food interactions:</a:t>
            </a:r>
            <a:r>
              <a:rPr lang="en-US" dirty="0">
                <a:solidFill>
                  <a:schemeClr val="tx1"/>
                </a:solidFill>
                <a:cs typeface="Arial"/>
              </a:rPr>
              <a:t> What you eat and drink can prevent a drug from working as it should.</a:t>
            </a:r>
          </a:p>
          <a:p>
            <a:r>
              <a:rPr lang="en-US" b="1" dirty="0">
                <a:solidFill>
                  <a:schemeClr val="tx1"/>
                </a:solidFill>
                <a:cs typeface="Arial"/>
              </a:rPr>
              <a:t>Allergic reactions: </a:t>
            </a:r>
            <a:r>
              <a:rPr lang="en-US" dirty="0">
                <a:solidFill>
                  <a:schemeClr val="tx1"/>
                </a:solidFill>
                <a:cs typeface="Arial"/>
              </a:rPr>
              <a:t>Signs may include itching, hives, and breathing problems.</a:t>
            </a:r>
            <a:endParaRPr lang="en-US" sz="2800" dirty="0">
              <a:solidFill>
                <a:srgbClr val="2B696C"/>
              </a:solidFill>
              <a:cs typeface="Arial"/>
            </a:endParaRPr>
          </a:p>
        </p:txBody>
      </p:sp>
    </p:spTree>
    <p:extLst>
      <p:ext uri="{BB962C8B-B14F-4D97-AF65-F5344CB8AC3E}">
        <p14:creationId xmlns:p14="http://schemas.microsoft.com/office/powerpoint/2010/main" val="19459874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0F543-3CBA-0886-525B-EAB2DB7E6CD3}"/>
              </a:ext>
            </a:extLst>
          </p:cNvPr>
          <p:cNvSpPr>
            <a:spLocks noGrp="1"/>
          </p:cNvSpPr>
          <p:nvPr>
            <p:ph type="title"/>
          </p:nvPr>
        </p:nvSpPr>
        <p:spPr/>
        <p:txBody>
          <a:bodyPr/>
          <a:lstStyle/>
          <a:p>
            <a:pPr algn="ctr"/>
            <a:r>
              <a:rPr lang="en-US" dirty="0"/>
              <a:t>Abuse of OTC</a:t>
            </a:r>
            <a:br>
              <a:rPr lang="en-US" dirty="0"/>
            </a:br>
            <a:r>
              <a:rPr lang="en-US" dirty="0"/>
              <a:t>and Prescription Drugs</a:t>
            </a:r>
          </a:p>
        </p:txBody>
      </p:sp>
      <p:sp>
        <p:nvSpPr>
          <p:cNvPr id="3" name="Content Placeholder 2">
            <a:extLst>
              <a:ext uri="{FF2B5EF4-FFF2-40B4-BE49-F238E27FC236}">
                <a16:creationId xmlns:a16="http://schemas.microsoft.com/office/drawing/2014/main" id="{7211D2C7-A8D1-E4CA-A4C4-0C8573B15AB1}"/>
              </a:ext>
            </a:extLst>
          </p:cNvPr>
          <p:cNvSpPr>
            <a:spLocks noGrp="1"/>
          </p:cNvSpPr>
          <p:nvPr>
            <p:ph idx="1"/>
          </p:nvPr>
        </p:nvSpPr>
        <p:spPr/>
        <p:txBody>
          <a:bodyPr vert="horz" lIns="91440" tIns="45720" rIns="91440" bIns="45720" rtlCol="0" anchor="t">
            <a:normAutofit/>
          </a:bodyPr>
          <a:lstStyle/>
          <a:p>
            <a:r>
              <a:rPr lang="en-US" dirty="0">
                <a:cs typeface="Arial"/>
              </a:rPr>
              <a:t>Prescription drugs are the fourth most commonly abused substance by teens, after alcohol, marijuana, and tobacco or vaping.</a:t>
            </a:r>
          </a:p>
          <a:p>
            <a:r>
              <a:rPr lang="en-US" dirty="0">
                <a:cs typeface="Arial"/>
              </a:rPr>
              <a:t>Commonly misused OTC and prescription drugs include</a:t>
            </a:r>
          </a:p>
          <a:p>
            <a:pPr lvl="1"/>
            <a:r>
              <a:rPr lang="en-US" sz="2800" dirty="0">
                <a:solidFill>
                  <a:schemeClr val="tx1"/>
                </a:solidFill>
                <a:cs typeface="Arial"/>
              </a:rPr>
              <a:t>cough syrup,</a:t>
            </a:r>
            <a:endParaRPr lang="en-US" sz="2800" dirty="0">
              <a:solidFill>
                <a:schemeClr val="tx1"/>
              </a:solidFill>
            </a:endParaRPr>
          </a:p>
          <a:p>
            <a:pPr lvl="1"/>
            <a:r>
              <a:rPr lang="en-US" sz="2800" dirty="0">
                <a:solidFill>
                  <a:schemeClr val="tx1"/>
                </a:solidFill>
                <a:cs typeface="Arial"/>
              </a:rPr>
              <a:t>cold medicine,</a:t>
            </a:r>
          </a:p>
          <a:p>
            <a:pPr lvl="1"/>
            <a:r>
              <a:rPr lang="en-US" sz="2800" dirty="0">
                <a:solidFill>
                  <a:schemeClr val="tx1"/>
                </a:solidFill>
                <a:cs typeface="Arial"/>
              </a:rPr>
              <a:t>Adderall and Ritalin, and</a:t>
            </a:r>
            <a:endParaRPr lang="en-US" sz="2800" dirty="0">
              <a:solidFill>
                <a:schemeClr val="tx1"/>
              </a:solidFill>
            </a:endParaRPr>
          </a:p>
          <a:p>
            <a:pPr lvl="1"/>
            <a:r>
              <a:rPr lang="en-US" sz="2800" dirty="0">
                <a:solidFill>
                  <a:schemeClr val="tx1"/>
                </a:solidFill>
                <a:cs typeface="Arial"/>
              </a:rPr>
              <a:t>Vicodin and OxyContin.</a:t>
            </a:r>
            <a:endParaRPr lang="en-US" dirty="0">
              <a:cs typeface="Arial"/>
            </a:endParaRPr>
          </a:p>
        </p:txBody>
      </p:sp>
    </p:spTree>
    <p:extLst>
      <p:ext uri="{BB962C8B-B14F-4D97-AF65-F5344CB8AC3E}">
        <p14:creationId xmlns:p14="http://schemas.microsoft.com/office/powerpoint/2010/main" val="2115543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F619D6-C169-D3AF-5847-2C4BE2031553}"/>
              </a:ext>
            </a:extLst>
          </p:cNvPr>
          <p:cNvSpPr>
            <a:spLocks noGrp="1"/>
          </p:cNvSpPr>
          <p:nvPr>
            <p:ph type="title"/>
          </p:nvPr>
        </p:nvSpPr>
        <p:spPr/>
        <p:txBody>
          <a:bodyPr>
            <a:normAutofit/>
          </a:bodyPr>
          <a:lstStyle/>
          <a:p>
            <a:pPr algn="ctr"/>
            <a:r>
              <a:rPr lang="en-US" dirty="0"/>
              <a:t>OTC Performance-Enhancing Drugs</a:t>
            </a:r>
          </a:p>
        </p:txBody>
      </p:sp>
      <p:sp>
        <p:nvSpPr>
          <p:cNvPr id="3" name="Content Placeholder 2">
            <a:extLst>
              <a:ext uri="{FF2B5EF4-FFF2-40B4-BE49-F238E27FC236}">
                <a16:creationId xmlns:a16="http://schemas.microsoft.com/office/drawing/2014/main" id="{AA5C86EA-D319-DB4C-0BED-3B545BA375FD}"/>
              </a:ext>
            </a:extLst>
          </p:cNvPr>
          <p:cNvSpPr>
            <a:spLocks noGrp="1"/>
          </p:cNvSpPr>
          <p:nvPr>
            <p:ph idx="1"/>
          </p:nvPr>
        </p:nvSpPr>
        <p:spPr/>
        <p:txBody>
          <a:bodyPr vert="horz" lIns="91440" tIns="45720" rIns="91440" bIns="45720" rtlCol="0" anchor="t">
            <a:normAutofit/>
          </a:bodyPr>
          <a:lstStyle/>
          <a:p>
            <a:r>
              <a:rPr lang="en-US" dirty="0">
                <a:cs typeface="Arial"/>
              </a:rPr>
              <a:t>Performance-enhancing drugs are substances used to improve athletic performance.</a:t>
            </a:r>
          </a:p>
          <a:p>
            <a:r>
              <a:rPr lang="en-US" dirty="0">
                <a:cs typeface="Arial"/>
              </a:rPr>
              <a:t>Caffeine is a stimulant most often found in coffee and energy drinks. </a:t>
            </a:r>
          </a:p>
          <a:p>
            <a:pPr lvl="1"/>
            <a:r>
              <a:rPr lang="en-US" sz="2800" dirty="0">
                <a:solidFill>
                  <a:schemeClr val="tx1"/>
                </a:solidFill>
                <a:cs typeface="Arial"/>
              </a:rPr>
              <a:t>It may be used by athletes to speed up the central nervous system and increase heart rate and blood pressure.</a:t>
            </a:r>
          </a:p>
          <a:p>
            <a:r>
              <a:rPr lang="en-US" dirty="0">
                <a:cs typeface="Arial"/>
              </a:rPr>
              <a:t>Your body produces creatine, which helps muscles release energy.</a:t>
            </a:r>
          </a:p>
        </p:txBody>
      </p:sp>
    </p:spTree>
    <p:extLst>
      <p:ext uri="{BB962C8B-B14F-4D97-AF65-F5344CB8AC3E}">
        <p14:creationId xmlns:p14="http://schemas.microsoft.com/office/powerpoint/2010/main" val="4320602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29EB1-16F6-01F7-0F1D-49901CA4B2D3}"/>
              </a:ext>
            </a:extLst>
          </p:cNvPr>
          <p:cNvSpPr>
            <a:spLocks noGrp="1"/>
          </p:cNvSpPr>
          <p:nvPr>
            <p:ph type="title"/>
          </p:nvPr>
        </p:nvSpPr>
        <p:spPr/>
        <p:txBody>
          <a:bodyPr/>
          <a:lstStyle/>
          <a:p>
            <a:pPr algn="ctr"/>
            <a:r>
              <a:rPr lang="en-US" dirty="0"/>
              <a:t>Diet Pills</a:t>
            </a:r>
          </a:p>
        </p:txBody>
      </p:sp>
      <p:sp>
        <p:nvSpPr>
          <p:cNvPr id="3" name="Content Placeholder 2">
            <a:extLst>
              <a:ext uri="{FF2B5EF4-FFF2-40B4-BE49-F238E27FC236}">
                <a16:creationId xmlns:a16="http://schemas.microsoft.com/office/drawing/2014/main" id="{CF591E59-7312-1071-1EA4-544E9069AEC9}"/>
              </a:ext>
            </a:extLst>
          </p:cNvPr>
          <p:cNvSpPr>
            <a:spLocks noGrp="1"/>
          </p:cNvSpPr>
          <p:nvPr>
            <p:ph idx="1"/>
          </p:nvPr>
        </p:nvSpPr>
        <p:spPr/>
        <p:txBody>
          <a:bodyPr vert="horz" lIns="91440" tIns="45720" rIns="91440" bIns="45720" rtlCol="0" anchor="t">
            <a:normAutofit/>
          </a:bodyPr>
          <a:lstStyle/>
          <a:p>
            <a:r>
              <a:rPr lang="en-US" dirty="0">
                <a:cs typeface="Arial"/>
              </a:rPr>
              <a:t>Diet pills often come with a large promise of significant weight loss.</a:t>
            </a:r>
          </a:p>
          <a:p>
            <a:r>
              <a:rPr lang="en-US" dirty="0">
                <a:cs typeface="Arial"/>
              </a:rPr>
              <a:t>Diet pills may help with weight loss, but they can also have health risks.</a:t>
            </a:r>
          </a:p>
          <a:p>
            <a:r>
              <a:rPr lang="en-US" dirty="0">
                <a:ea typeface="+mn-lt"/>
                <a:cs typeface="+mn-lt"/>
              </a:rPr>
              <a:t>OTC diet pills are marketed to help you lose weight by increasing your metabolism. </a:t>
            </a:r>
          </a:p>
          <a:p>
            <a:r>
              <a:rPr lang="en-US" dirty="0">
                <a:cs typeface="Arial"/>
              </a:rPr>
              <a:t>The primary ingredient of most diet pills is caffeine, but they may have other ingredients that may or may not be safe.</a:t>
            </a:r>
          </a:p>
        </p:txBody>
      </p:sp>
    </p:spTree>
    <p:extLst>
      <p:ext uri="{BB962C8B-B14F-4D97-AF65-F5344CB8AC3E}">
        <p14:creationId xmlns:p14="http://schemas.microsoft.com/office/powerpoint/2010/main" val="31356621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DDE9-2514-2D66-C6D9-22BBAD3CB765}"/>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B1D98006-55C1-7F11-D491-6113D420FA14}"/>
              </a:ext>
            </a:extLst>
          </p:cNvPr>
          <p:cNvSpPr>
            <a:spLocks noGrp="1"/>
          </p:cNvSpPr>
          <p:nvPr>
            <p:ph idx="1"/>
          </p:nvPr>
        </p:nvSpPr>
        <p:spPr/>
        <p:txBody>
          <a:bodyPr vert="horz" lIns="91440" tIns="45720" rIns="91440" bIns="45720" rtlCol="0" anchor="t">
            <a:normAutofit/>
          </a:bodyPr>
          <a:lstStyle/>
          <a:p>
            <a:r>
              <a:rPr lang="en-US" dirty="0">
                <a:solidFill>
                  <a:schemeClr val="tx1"/>
                </a:solidFill>
                <a:ea typeface="+mn-lt"/>
                <a:cs typeface="+mn-lt"/>
              </a:rPr>
              <a:t>You have just heard that one of your classmates got arrested for selling her ADHD pills to some other students at school. The students were buying the pills to help them study for finals.</a:t>
            </a:r>
            <a:endParaRPr lang="en-US" dirty="0">
              <a:solidFill>
                <a:schemeClr val="tx1"/>
              </a:solidFill>
              <a:cs typeface="Arial"/>
            </a:endParaRPr>
          </a:p>
          <a:p>
            <a:r>
              <a:rPr lang="en-US" dirty="0">
                <a:solidFill>
                  <a:schemeClr val="tx1"/>
                </a:solidFill>
                <a:cs typeface="Arial"/>
              </a:rPr>
              <a:t>You want to advocate for the students and their families to be aware of what is happening and to use prescription drugs properly. </a:t>
            </a:r>
          </a:p>
          <a:p>
            <a:r>
              <a:rPr lang="en-US" dirty="0">
                <a:solidFill>
                  <a:schemeClr val="tx1"/>
                </a:solidFill>
                <a:cs typeface="Arial"/>
              </a:rPr>
              <a:t>Use the Advocacy Skill Cues to complete the challenge.</a:t>
            </a:r>
            <a:endParaRPr lang="en-US" dirty="0">
              <a:cs typeface="Arial"/>
            </a:endParaRPr>
          </a:p>
        </p:txBody>
      </p:sp>
    </p:spTree>
    <p:extLst>
      <p:ext uri="{BB962C8B-B14F-4D97-AF65-F5344CB8AC3E}">
        <p14:creationId xmlns:p14="http://schemas.microsoft.com/office/powerpoint/2010/main" val="1919546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Explain why teens may use a friend’s prescription medicine.</a:t>
            </a:r>
            <a:endParaRPr lang="en-US" dirty="0">
              <a:cs typeface="Arial"/>
            </a:endParaRPr>
          </a:p>
        </p:txBody>
      </p:sp>
    </p:spTree>
    <p:extLst>
      <p:ext uri="{BB962C8B-B14F-4D97-AF65-F5344CB8AC3E}">
        <p14:creationId xmlns:p14="http://schemas.microsoft.com/office/powerpoint/2010/main" val="342604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lnSpcReduction="10000"/>
          </a:bodyPr>
          <a:lstStyle/>
          <a:p>
            <a:r>
              <a:rPr lang="en-US" dirty="0">
                <a:cs typeface="Arial"/>
              </a:rPr>
              <a:t>Compare and contrast the similarities and differences between over-the-counter and prescription medications?</a:t>
            </a:r>
          </a:p>
          <a:p>
            <a:r>
              <a:rPr lang="en-US" dirty="0">
                <a:cs typeface="Arial"/>
              </a:rPr>
              <a:t>Explain the general purpose of a drug facts label?</a:t>
            </a:r>
          </a:p>
          <a:p>
            <a:r>
              <a:rPr lang="en-US" dirty="0">
                <a:cs typeface="Arial"/>
              </a:rPr>
              <a:t>Describe why teen use of prescription drugs is one of the major drug problems in the United States?</a:t>
            </a:r>
          </a:p>
          <a:p>
            <a:r>
              <a:rPr lang="en-US" dirty="0">
                <a:cs typeface="Arial"/>
              </a:rPr>
              <a:t>Analyze why teens might continue using OTC and prescription drugs other than the way they should be used?</a:t>
            </a: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65DF-384F-1128-72A0-CE3FA3B9F3A5}"/>
              </a:ext>
            </a:extLst>
          </p:cNvPr>
          <p:cNvSpPr>
            <a:spLocks noGrp="1"/>
          </p:cNvSpPr>
          <p:nvPr>
            <p:ph type="title"/>
          </p:nvPr>
        </p:nvSpPr>
        <p:spPr/>
        <p:txBody>
          <a:bodyPr/>
          <a:lstStyle/>
          <a:p>
            <a:pPr algn="ctr"/>
            <a:r>
              <a:rPr lang="en-US" dirty="0"/>
              <a:t>Medicine and Drugs</a:t>
            </a:r>
          </a:p>
        </p:txBody>
      </p:sp>
      <p:sp>
        <p:nvSpPr>
          <p:cNvPr id="3" name="Content Placeholder 2">
            <a:extLst>
              <a:ext uri="{FF2B5EF4-FFF2-40B4-BE49-F238E27FC236}">
                <a16:creationId xmlns:a16="http://schemas.microsoft.com/office/drawing/2014/main" id="{ECAF5348-20B4-742B-5C59-91A25F1BF44B}"/>
              </a:ext>
            </a:extLst>
          </p:cNvPr>
          <p:cNvSpPr>
            <a:spLocks noGrp="1"/>
          </p:cNvSpPr>
          <p:nvPr>
            <p:ph idx="1"/>
          </p:nvPr>
        </p:nvSpPr>
        <p:spPr/>
        <p:txBody>
          <a:bodyPr vert="horz" lIns="91440" tIns="45720" rIns="91440" bIns="45720" rtlCol="0" anchor="t">
            <a:normAutofit/>
          </a:bodyPr>
          <a:lstStyle/>
          <a:p>
            <a:r>
              <a:rPr lang="en-US" dirty="0">
                <a:cs typeface="Arial"/>
              </a:rPr>
              <a:t>Medicine is the science of diagnosing and preventing disease and maintaining health.</a:t>
            </a:r>
            <a:endParaRPr lang="en-US" sz="1400" i="1" dirty="0">
              <a:cs typeface="Arial"/>
            </a:endParaRPr>
          </a:p>
          <a:p>
            <a:r>
              <a:rPr lang="en-US" b="1" dirty="0">
                <a:solidFill>
                  <a:schemeClr val="tx1"/>
                </a:solidFill>
                <a:cs typeface="Arial"/>
              </a:rPr>
              <a:t>Medicine</a:t>
            </a:r>
            <a:r>
              <a:rPr lang="en-US" dirty="0">
                <a:solidFill>
                  <a:schemeClr val="tx1"/>
                </a:solidFill>
                <a:cs typeface="Arial"/>
              </a:rPr>
              <a:t> can also be defined as a drug used to maintain health or treat a health issue.</a:t>
            </a:r>
          </a:p>
          <a:p>
            <a:r>
              <a:rPr lang="en-US" dirty="0">
                <a:solidFill>
                  <a:schemeClr val="tx1"/>
                </a:solidFill>
                <a:cs typeface="Arial"/>
              </a:rPr>
              <a:t>Drugs can ease symptoms, help prevent or manage diseases, relieve pain, and treat multiple conditions.</a:t>
            </a:r>
          </a:p>
          <a:p>
            <a:r>
              <a:rPr lang="en-US" dirty="0">
                <a:solidFill>
                  <a:schemeClr val="tx1"/>
                </a:solidFill>
                <a:cs typeface="Arial"/>
              </a:rPr>
              <a:t>Drugs are divided into two categories: </a:t>
            </a:r>
            <a:r>
              <a:rPr lang="en-US" b="1" dirty="0">
                <a:solidFill>
                  <a:schemeClr val="tx1"/>
                </a:solidFill>
                <a:cs typeface="Arial"/>
              </a:rPr>
              <a:t>nonprescription or over-the-counter (OTC)</a:t>
            </a:r>
            <a:r>
              <a:rPr lang="en-US" dirty="0">
                <a:solidFill>
                  <a:schemeClr val="tx1"/>
                </a:solidFill>
                <a:cs typeface="Arial"/>
              </a:rPr>
              <a:t> </a:t>
            </a:r>
            <a:r>
              <a:rPr lang="en-US" b="1" dirty="0">
                <a:solidFill>
                  <a:schemeClr val="tx1"/>
                </a:solidFill>
                <a:cs typeface="Arial"/>
              </a:rPr>
              <a:t>drugs</a:t>
            </a:r>
            <a:r>
              <a:rPr lang="en-US" dirty="0">
                <a:solidFill>
                  <a:schemeClr val="tx1"/>
                </a:solidFill>
                <a:cs typeface="Arial"/>
              </a:rPr>
              <a:t> and </a:t>
            </a:r>
            <a:r>
              <a:rPr lang="en-US" b="1" dirty="0">
                <a:solidFill>
                  <a:schemeClr val="tx1"/>
                </a:solidFill>
                <a:cs typeface="Arial"/>
              </a:rPr>
              <a:t>prescription drugs</a:t>
            </a:r>
            <a:r>
              <a:rPr lang="en-US" dirty="0">
                <a:solidFill>
                  <a:schemeClr val="tx1"/>
                </a:solidFill>
                <a:cs typeface="Arial"/>
              </a:rPr>
              <a:t>. </a:t>
            </a:r>
          </a:p>
        </p:txBody>
      </p:sp>
    </p:spTree>
    <p:extLst>
      <p:ext uri="{BB962C8B-B14F-4D97-AF65-F5344CB8AC3E}">
        <p14:creationId xmlns:p14="http://schemas.microsoft.com/office/powerpoint/2010/main" val="33964288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E444D-F34A-4FD7-837D-DD90F8C2BE1D}"/>
              </a:ext>
            </a:extLst>
          </p:cNvPr>
          <p:cNvSpPr>
            <a:spLocks noGrp="1"/>
          </p:cNvSpPr>
          <p:nvPr>
            <p:ph type="title"/>
          </p:nvPr>
        </p:nvSpPr>
        <p:spPr/>
        <p:txBody>
          <a:bodyPr/>
          <a:lstStyle/>
          <a:p>
            <a:pPr algn="ctr"/>
            <a:r>
              <a:rPr lang="en-US" dirty="0"/>
              <a:t>Comparing OTC</a:t>
            </a:r>
            <a:br>
              <a:rPr lang="en-US" dirty="0"/>
            </a:br>
            <a:r>
              <a:rPr lang="en-US" dirty="0"/>
              <a:t>and Prescription Drugs</a:t>
            </a:r>
          </a:p>
        </p:txBody>
      </p:sp>
      <p:graphicFrame>
        <p:nvGraphicFramePr>
          <p:cNvPr id="4" name="Table 4">
            <a:extLst>
              <a:ext uri="{FF2B5EF4-FFF2-40B4-BE49-F238E27FC236}">
                <a16:creationId xmlns:a16="http://schemas.microsoft.com/office/drawing/2014/main" id="{2C8CCAC4-21E9-4663-9D4F-F6DE16A43892}"/>
              </a:ext>
            </a:extLst>
          </p:cNvPr>
          <p:cNvGraphicFramePr>
            <a:graphicFrameLocks noGrp="1"/>
          </p:cNvGraphicFramePr>
          <p:nvPr>
            <p:ph idx="1"/>
            <p:extLst>
              <p:ext uri="{D42A27DB-BD31-4B8C-83A1-F6EECF244321}">
                <p14:modId xmlns:p14="http://schemas.microsoft.com/office/powerpoint/2010/main" val="465672004"/>
              </p:ext>
            </p:extLst>
          </p:nvPr>
        </p:nvGraphicFramePr>
        <p:xfrm>
          <a:off x="628650" y="1825625"/>
          <a:ext cx="7886700" cy="2392680"/>
        </p:xfrm>
        <a:graphic>
          <a:graphicData uri="http://schemas.openxmlformats.org/drawingml/2006/table">
            <a:tbl>
              <a:tblPr firstRow="1" bandRow="1">
                <a:tableStyleId>{5C22544A-7EE6-4342-B048-85BDC9FD1C3A}</a:tableStyleId>
              </a:tblPr>
              <a:tblGrid>
                <a:gridCol w="3943350">
                  <a:extLst>
                    <a:ext uri="{9D8B030D-6E8A-4147-A177-3AD203B41FA5}">
                      <a16:colId xmlns:a16="http://schemas.microsoft.com/office/drawing/2014/main" val="4250671216"/>
                    </a:ext>
                  </a:extLst>
                </a:gridCol>
                <a:gridCol w="3943350">
                  <a:extLst>
                    <a:ext uri="{9D8B030D-6E8A-4147-A177-3AD203B41FA5}">
                      <a16:colId xmlns:a16="http://schemas.microsoft.com/office/drawing/2014/main" val="647509075"/>
                    </a:ext>
                  </a:extLst>
                </a:gridCol>
              </a:tblGrid>
              <a:tr h="370840">
                <a:tc>
                  <a:txBody>
                    <a:bodyPr/>
                    <a:lstStyle/>
                    <a:p>
                      <a:r>
                        <a:rPr lang="en-US" dirty="0"/>
                        <a:t>OTC drug</a:t>
                      </a:r>
                    </a:p>
                  </a:txBody>
                  <a:tcPr/>
                </a:tc>
                <a:tc>
                  <a:txBody>
                    <a:bodyPr/>
                    <a:lstStyle/>
                    <a:p>
                      <a:r>
                        <a:rPr lang="en-US" dirty="0"/>
                        <a:t>Prescription drug</a:t>
                      </a:r>
                    </a:p>
                  </a:txBody>
                  <a:tcPr/>
                </a:tc>
                <a:extLst>
                  <a:ext uri="{0D108BD9-81ED-4DB2-BD59-A6C34878D82A}">
                    <a16:rowId xmlns:a16="http://schemas.microsoft.com/office/drawing/2014/main" val="26309886"/>
                  </a:ext>
                </a:extLst>
              </a:tr>
              <a:tr h="370840">
                <a:tc>
                  <a:txBody>
                    <a:bodyPr/>
                    <a:lstStyle/>
                    <a:p>
                      <a:r>
                        <a:rPr lang="en-US" dirty="0"/>
                        <a:t>Does </a:t>
                      </a:r>
                      <a:r>
                        <a:rPr lang="en-US" i="1" dirty="0"/>
                        <a:t>not </a:t>
                      </a:r>
                      <a:r>
                        <a:rPr lang="en-US" i="0" dirty="0"/>
                        <a:t>require a doctor’s prescription</a:t>
                      </a:r>
                    </a:p>
                  </a:txBody>
                  <a:tcPr/>
                </a:tc>
                <a:tc>
                  <a:txBody>
                    <a:bodyPr/>
                    <a:lstStyle/>
                    <a:p>
                      <a:r>
                        <a:rPr lang="en-US" dirty="0"/>
                        <a:t>Prescribed by a doctor</a:t>
                      </a:r>
                    </a:p>
                  </a:txBody>
                  <a:tcPr/>
                </a:tc>
                <a:extLst>
                  <a:ext uri="{0D108BD9-81ED-4DB2-BD59-A6C34878D82A}">
                    <a16:rowId xmlns:a16="http://schemas.microsoft.com/office/drawing/2014/main" val="353035317"/>
                  </a:ext>
                </a:extLst>
              </a:tr>
              <a:tr h="370840">
                <a:tc>
                  <a:txBody>
                    <a:bodyPr/>
                    <a:lstStyle/>
                    <a:p>
                      <a:r>
                        <a:rPr lang="en-US" dirty="0"/>
                        <a:t>Bought off the shelf in stores</a:t>
                      </a:r>
                    </a:p>
                  </a:txBody>
                  <a:tcPr/>
                </a:tc>
                <a:tc>
                  <a:txBody>
                    <a:bodyPr/>
                    <a:lstStyle/>
                    <a:p>
                      <a:r>
                        <a:rPr lang="en-US" dirty="0"/>
                        <a:t>Bought at a pharmacy</a:t>
                      </a:r>
                    </a:p>
                  </a:txBody>
                  <a:tcPr/>
                </a:tc>
                <a:extLst>
                  <a:ext uri="{0D108BD9-81ED-4DB2-BD59-A6C34878D82A}">
                    <a16:rowId xmlns:a16="http://schemas.microsoft.com/office/drawing/2014/main" val="2602040183"/>
                  </a:ext>
                </a:extLst>
              </a:tr>
              <a:tr h="370840">
                <a:tc>
                  <a:txBody>
                    <a:bodyPr/>
                    <a:lstStyle/>
                    <a:p>
                      <a:r>
                        <a:rPr lang="en-US" dirty="0"/>
                        <a:t>Can be used by more than one person</a:t>
                      </a:r>
                    </a:p>
                  </a:txBody>
                  <a:tcPr/>
                </a:tc>
                <a:tc>
                  <a:txBody>
                    <a:bodyPr/>
                    <a:lstStyle/>
                    <a:p>
                      <a:r>
                        <a:rPr lang="en-US" dirty="0"/>
                        <a:t>Prescribed for and to be used by only one person</a:t>
                      </a:r>
                    </a:p>
                  </a:txBody>
                  <a:tcPr/>
                </a:tc>
                <a:extLst>
                  <a:ext uri="{0D108BD9-81ED-4DB2-BD59-A6C34878D82A}">
                    <a16:rowId xmlns:a16="http://schemas.microsoft.com/office/drawing/2014/main" val="183228643"/>
                  </a:ext>
                </a:extLst>
              </a:tr>
              <a:tr h="370840">
                <a:tc>
                  <a:txBody>
                    <a:bodyPr/>
                    <a:lstStyle/>
                    <a:p>
                      <a:r>
                        <a:rPr lang="en-US" dirty="0"/>
                        <a:t>Regulated by the FDA</a:t>
                      </a:r>
                    </a:p>
                  </a:txBody>
                  <a:tcPr/>
                </a:tc>
                <a:tc>
                  <a:txBody>
                    <a:bodyPr/>
                    <a:lstStyle/>
                    <a:p>
                      <a:r>
                        <a:rPr lang="en-US" dirty="0"/>
                        <a:t>Regulated by the FDA</a:t>
                      </a:r>
                    </a:p>
                  </a:txBody>
                  <a:tcPr/>
                </a:tc>
                <a:extLst>
                  <a:ext uri="{0D108BD9-81ED-4DB2-BD59-A6C34878D82A}">
                    <a16:rowId xmlns:a16="http://schemas.microsoft.com/office/drawing/2014/main" val="1335979971"/>
                  </a:ext>
                </a:extLst>
              </a:tr>
            </a:tbl>
          </a:graphicData>
        </a:graphic>
      </p:graphicFrame>
    </p:spTree>
    <p:extLst>
      <p:ext uri="{BB962C8B-B14F-4D97-AF65-F5344CB8AC3E}">
        <p14:creationId xmlns:p14="http://schemas.microsoft.com/office/powerpoint/2010/main" val="2179714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999AA-3D0C-4B3F-5DDB-868FB3574780}"/>
              </a:ext>
            </a:extLst>
          </p:cNvPr>
          <p:cNvSpPr>
            <a:spLocks noGrp="1"/>
          </p:cNvSpPr>
          <p:nvPr>
            <p:ph type="title"/>
          </p:nvPr>
        </p:nvSpPr>
        <p:spPr/>
        <p:txBody>
          <a:bodyPr>
            <a:normAutofit fontScale="90000"/>
          </a:bodyPr>
          <a:lstStyle/>
          <a:p>
            <a:pPr algn="ctr"/>
            <a:r>
              <a:rPr lang="en-US" dirty="0"/>
              <a:t>Using OTC and Prescription Drugs Safely</a:t>
            </a:r>
          </a:p>
        </p:txBody>
      </p:sp>
      <p:sp>
        <p:nvSpPr>
          <p:cNvPr id="3" name="Content Placeholder 2">
            <a:extLst>
              <a:ext uri="{FF2B5EF4-FFF2-40B4-BE49-F238E27FC236}">
                <a16:creationId xmlns:a16="http://schemas.microsoft.com/office/drawing/2014/main" id="{11B10843-1F2A-415A-570D-3A10984252A4}"/>
              </a:ext>
            </a:extLst>
          </p:cNvPr>
          <p:cNvSpPr>
            <a:spLocks noGrp="1"/>
          </p:cNvSpPr>
          <p:nvPr>
            <p:ph idx="1"/>
          </p:nvPr>
        </p:nvSpPr>
        <p:spPr/>
        <p:txBody>
          <a:bodyPr vert="horz" lIns="91440" tIns="45720" rIns="91440" bIns="45720" rtlCol="0" anchor="t">
            <a:normAutofit/>
          </a:bodyPr>
          <a:lstStyle/>
          <a:p>
            <a:r>
              <a:rPr lang="en-US" dirty="0">
                <a:cs typeface="Arial"/>
              </a:rPr>
              <a:t>The U.S. Food and Drug Administration (FDA) is the government agency that decides which drugs require a prescription and which may be sold over the counter.</a:t>
            </a:r>
          </a:p>
          <a:p>
            <a:r>
              <a:rPr lang="en-US" dirty="0">
                <a:cs typeface="Arial"/>
              </a:rPr>
              <a:t>To use an OTC drug safely means using the drug properly.</a:t>
            </a:r>
          </a:p>
          <a:p>
            <a:r>
              <a:rPr lang="en-US" dirty="0">
                <a:cs typeface="Arial"/>
              </a:rPr>
              <a:t>To use prescription drugs safely, it is important to use them as they are prescribed by your doctor.</a:t>
            </a:r>
          </a:p>
        </p:txBody>
      </p:sp>
    </p:spTree>
    <p:extLst>
      <p:ext uri="{BB962C8B-B14F-4D97-AF65-F5344CB8AC3E}">
        <p14:creationId xmlns:p14="http://schemas.microsoft.com/office/powerpoint/2010/main" val="601983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A6338-D6F8-D846-9A55-289C9E7BC3B7}"/>
              </a:ext>
            </a:extLst>
          </p:cNvPr>
          <p:cNvSpPr>
            <a:spLocks noGrp="1"/>
          </p:cNvSpPr>
          <p:nvPr>
            <p:ph type="title"/>
          </p:nvPr>
        </p:nvSpPr>
        <p:spPr/>
        <p:txBody>
          <a:bodyPr>
            <a:normAutofit/>
          </a:bodyPr>
          <a:lstStyle/>
          <a:p>
            <a:pPr algn="ctr"/>
            <a:r>
              <a:rPr lang="en-US" dirty="0"/>
              <a:t>Reading Drug Labels </a:t>
            </a:r>
            <a:endParaRPr lang="en-US" sz="2400" i="1" dirty="0"/>
          </a:p>
        </p:txBody>
      </p:sp>
      <p:sp>
        <p:nvSpPr>
          <p:cNvPr id="3" name="Content Placeholder 2">
            <a:extLst>
              <a:ext uri="{FF2B5EF4-FFF2-40B4-BE49-F238E27FC236}">
                <a16:creationId xmlns:a16="http://schemas.microsoft.com/office/drawing/2014/main" id="{5C5F0B79-5CF8-8A86-9087-9DB24D03FB74}"/>
              </a:ext>
            </a:extLst>
          </p:cNvPr>
          <p:cNvSpPr>
            <a:spLocks noGrp="1"/>
          </p:cNvSpPr>
          <p:nvPr>
            <p:ph idx="1"/>
          </p:nvPr>
        </p:nvSpPr>
        <p:spPr/>
        <p:txBody>
          <a:bodyPr vert="horz" lIns="91440" tIns="45720" rIns="91440" bIns="45720" rtlCol="0" anchor="t">
            <a:normAutofit/>
          </a:bodyPr>
          <a:lstStyle/>
          <a:p>
            <a:r>
              <a:rPr lang="en-US" dirty="0">
                <a:cs typeface="Arial"/>
              </a:rPr>
              <a:t>In the United States, every OTC and prescription drug has a </a:t>
            </a:r>
            <a:r>
              <a:rPr lang="en-US" b="1" dirty="0">
                <a:cs typeface="Arial"/>
              </a:rPr>
              <a:t>drug facts label</a:t>
            </a:r>
            <a:r>
              <a:rPr lang="en-US" dirty="0">
                <a:cs typeface="Arial"/>
              </a:rPr>
              <a:t>.</a:t>
            </a:r>
          </a:p>
          <a:p>
            <a:r>
              <a:rPr lang="en-US" dirty="0">
                <a:cs typeface="Arial"/>
              </a:rPr>
              <a:t>The general purpose of the label is to tell you what the drug is used for and how to use it safely.</a:t>
            </a:r>
          </a:p>
          <a:p>
            <a:r>
              <a:rPr lang="en-US" dirty="0">
                <a:cs typeface="Arial"/>
              </a:rPr>
              <a:t>Taking a drug as prescribed will make sure it works the way it is supposed to.</a:t>
            </a:r>
          </a:p>
        </p:txBody>
      </p:sp>
    </p:spTree>
    <p:extLst>
      <p:ext uri="{BB962C8B-B14F-4D97-AF65-F5344CB8AC3E}">
        <p14:creationId xmlns:p14="http://schemas.microsoft.com/office/powerpoint/2010/main" val="9267437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8984AC-2238-1223-C1E9-815BA40B2269}"/>
              </a:ext>
            </a:extLst>
          </p:cNvPr>
          <p:cNvSpPr>
            <a:spLocks noGrp="1"/>
          </p:cNvSpPr>
          <p:nvPr>
            <p:ph type="title"/>
          </p:nvPr>
        </p:nvSpPr>
        <p:spPr/>
        <p:txBody>
          <a:bodyPr/>
          <a:lstStyle/>
          <a:p>
            <a:pPr algn="ctr"/>
            <a:r>
              <a:rPr lang="en-US" dirty="0"/>
              <a:t>OTC and Prescription Labels</a:t>
            </a:r>
          </a:p>
        </p:txBody>
      </p:sp>
      <p:pic>
        <p:nvPicPr>
          <p:cNvPr id="5" name="Content Placeholder 4" descr="O T C label shows active and inactive ingredients, uses, warnings, and directions. Information on the prescription label includes pharmacy name and phone number, drug name, instructions for how to take the drug, and expiration date.">
            <a:extLst>
              <a:ext uri="{FF2B5EF4-FFF2-40B4-BE49-F238E27FC236}">
                <a16:creationId xmlns:a16="http://schemas.microsoft.com/office/drawing/2014/main" id="{9B06F8CA-A32B-C4C5-DD83-61E99972F780}"/>
              </a:ext>
            </a:extLst>
          </p:cNvPr>
          <p:cNvPicPr>
            <a:picLocks noGrp="1" noChangeAspect="1"/>
          </p:cNvPicPr>
          <p:nvPr>
            <p:ph idx="1"/>
          </p:nvPr>
        </p:nvPicPr>
        <p:blipFill>
          <a:blip r:embed="rId3"/>
          <a:stretch>
            <a:fillRect/>
          </a:stretch>
        </p:blipFill>
        <p:spPr>
          <a:xfrm>
            <a:off x="2201640" y="1825625"/>
            <a:ext cx="4740719" cy="4351338"/>
          </a:xfrm>
        </p:spPr>
      </p:pic>
    </p:spTree>
    <p:extLst>
      <p:ext uri="{BB962C8B-B14F-4D97-AF65-F5344CB8AC3E}">
        <p14:creationId xmlns:p14="http://schemas.microsoft.com/office/powerpoint/2010/main" val="2447531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CBE92-DBA8-003E-802D-D14EE7C36747}"/>
              </a:ext>
            </a:extLst>
          </p:cNvPr>
          <p:cNvSpPr>
            <a:spLocks noGrp="1"/>
          </p:cNvSpPr>
          <p:nvPr>
            <p:ph type="title"/>
          </p:nvPr>
        </p:nvSpPr>
        <p:spPr/>
        <p:txBody>
          <a:bodyPr/>
          <a:lstStyle/>
          <a:p>
            <a:pPr algn="ctr"/>
            <a:r>
              <a:rPr lang="en-US" dirty="0"/>
              <a:t>Safe Storage</a:t>
            </a:r>
            <a:br>
              <a:rPr lang="en-US" dirty="0"/>
            </a:br>
            <a:r>
              <a:rPr lang="en-US" dirty="0"/>
              <a:t>and Disposal</a:t>
            </a:r>
          </a:p>
        </p:txBody>
      </p:sp>
      <p:sp>
        <p:nvSpPr>
          <p:cNvPr id="3" name="Content Placeholder 2">
            <a:extLst>
              <a:ext uri="{FF2B5EF4-FFF2-40B4-BE49-F238E27FC236}">
                <a16:creationId xmlns:a16="http://schemas.microsoft.com/office/drawing/2014/main" id="{4F47BE98-2DDD-83AD-DEF3-9004CC5D44D0}"/>
              </a:ext>
            </a:extLst>
          </p:cNvPr>
          <p:cNvSpPr>
            <a:spLocks noGrp="1"/>
          </p:cNvSpPr>
          <p:nvPr>
            <p:ph idx="1"/>
          </p:nvPr>
        </p:nvSpPr>
        <p:spPr/>
        <p:txBody>
          <a:bodyPr vert="horz" lIns="91440" tIns="45720" rIns="91440" bIns="45720" rtlCol="0" anchor="t">
            <a:normAutofit/>
          </a:bodyPr>
          <a:lstStyle/>
          <a:p>
            <a:r>
              <a:rPr lang="en-US" dirty="0">
                <a:cs typeface="Arial"/>
              </a:rPr>
              <a:t>OTC and prescription drugs should be stored in a cool, dry place such as in a drawer or cabinet away from heat and moisture.</a:t>
            </a:r>
            <a:endParaRPr lang="en-US" dirty="0"/>
          </a:p>
          <a:p>
            <a:r>
              <a:rPr lang="en-US" dirty="0">
                <a:cs typeface="Arial"/>
              </a:rPr>
              <a:t>Prescription and OTC drugs should always be kept in their original containers, so it is clear as to what they are.</a:t>
            </a:r>
          </a:p>
          <a:p>
            <a:r>
              <a:rPr lang="en-US" dirty="0">
                <a:cs typeface="Arial"/>
              </a:rPr>
              <a:t>When OTC and prescription drugs expire or are no longer needed, they should be disposed of properly.</a:t>
            </a:r>
          </a:p>
          <a:p>
            <a:pPr lvl="1"/>
            <a:r>
              <a:rPr lang="en-US" sz="2800" dirty="0">
                <a:solidFill>
                  <a:schemeClr val="tx1"/>
                </a:solidFill>
                <a:cs typeface="Arial"/>
              </a:rPr>
              <a:t>Drop off medicines at a drug take-back site.</a:t>
            </a:r>
          </a:p>
        </p:txBody>
      </p:sp>
    </p:spTree>
    <p:extLst>
      <p:ext uri="{BB962C8B-B14F-4D97-AF65-F5344CB8AC3E}">
        <p14:creationId xmlns:p14="http://schemas.microsoft.com/office/powerpoint/2010/main" val="2027156543"/>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776</Words>
  <Application>Microsoft Office PowerPoint</Application>
  <PresentationFormat>On-screen Show (4:3)</PresentationFormat>
  <Paragraphs>68</Paragraphs>
  <Slides>14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Arial Black</vt:lpstr>
      <vt:lpstr>Arial,Sans-Serif</vt:lpstr>
      <vt:lpstr>Calibri</vt:lpstr>
      <vt:lpstr>Office Theme</vt:lpstr>
      <vt:lpstr>Over-the-Counter and Prescription Drugs</vt:lpstr>
      <vt:lpstr>Write About It</vt:lpstr>
      <vt:lpstr>Can you . . .  </vt:lpstr>
      <vt:lpstr>Medicine and Drugs</vt:lpstr>
      <vt:lpstr>Comparing OTC and Prescription Drugs</vt:lpstr>
      <vt:lpstr>Using OTC and Prescription Drugs Safely</vt:lpstr>
      <vt:lpstr>Reading Drug Labels </vt:lpstr>
      <vt:lpstr>OTC and Prescription Labels</vt:lpstr>
      <vt:lpstr>Safe Storage and Disposal</vt:lpstr>
      <vt:lpstr>Potential Risks of Taking OTC and Prescription Drugs</vt:lpstr>
      <vt:lpstr>Abuse of OTC and Prescription Drugs</vt:lpstr>
      <vt:lpstr>OTC Performance-Enhancing Drugs</vt:lpstr>
      <vt:lpstr>Diet Pills</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and Illicit Drugs</dc:title>
  <dc:creator>Human Kinetics</dc:creator>
  <cp:lastModifiedBy>Melissa Feld</cp:lastModifiedBy>
  <cp:revision>611</cp:revision>
  <dcterms:created xsi:type="dcterms:W3CDTF">2020-04-29T19:38:00Z</dcterms:created>
  <dcterms:modified xsi:type="dcterms:W3CDTF">2023-01-06T18:00:17Z</dcterms:modified>
</cp:coreProperties>
</file>