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2"/>
  </p:notesMasterIdLst>
  <p:sldIdLst>
    <p:sldId id="427" r:id="rId2"/>
    <p:sldId id="337" r:id="rId3"/>
    <p:sldId id="334" r:id="rId4"/>
    <p:sldId id="422" r:id="rId5"/>
    <p:sldId id="494" r:id="rId6"/>
    <p:sldId id="502" r:id="rId7"/>
    <p:sldId id="495" r:id="rId8"/>
    <p:sldId id="496" r:id="rId9"/>
    <p:sldId id="488" r:id="rId10"/>
    <p:sldId id="498" r:id="rId11"/>
    <p:sldId id="499" r:id="rId12"/>
    <p:sldId id="500" r:id="rId13"/>
    <p:sldId id="501" r:id="rId14"/>
    <p:sldId id="507" r:id="rId15"/>
    <p:sldId id="503" r:id="rId16"/>
    <p:sldId id="508" r:id="rId17"/>
    <p:sldId id="504" r:id="rId18"/>
    <p:sldId id="505" r:id="rId19"/>
    <p:sldId id="506" r:id="rId20"/>
    <p:sldId id="449"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Sibley" initials="BAS" lastIdx="3" clrIdx="0">
    <p:extLst>
      <p:ext uri="{19B8F6BF-5375-455C-9EA6-DF929625EA0E}">
        <p15:presenceInfo xmlns:p15="http://schemas.microsoft.com/office/powerpoint/2012/main" userId="Benjamin Sibley" providerId="None"/>
      </p:ext>
    </p:extLst>
  </p:cmAuthor>
  <p:cmAuthor id="2" name="Melissa Feld" initials="MF" lastIdx="3" clrIdx="1">
    <p:extLst>
      <p:ext uri="{19B8F6BF-5375-455C-9EA6-DF929625EA0E}">
        <p15:presenceInfo xmlns:p15="http://schemas.microsoft.com/office/powerpoint/2012/main" userId="S::MELISSAF@hkusa.com::0f29222b-6214-49c0-8417-0f9c07eec459" providerId="AD"/>
      </p:ext>
    </p:extLst>
  </p:cmAuthor>
  <p:cmAuthor id="3" name="Darla Castelli" initials="DC" lastIdx="1" clrIdx="2">
    <p:extLst>
      <p:ext uri="{19B8F6BF-5375-455C-9EA6-DF929625EA0E}">
        <p15:presenceInfo xmlns:p15="http://schemas.microsoft.com/office/powerpoint/2012/main" userId="7UrpDUNxLb3wz+BQ0wOX2q7Wu6WjqQkaVb27W5Ymfa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0F9E2B-FDCF-DD4C-50FF-03D9D3A74549}" v="107" dt="2022-06-11T19:42:30.169"/>
    <p1510:client id="{04B6EE96-B195-4823-2D63-315C982ED8B7}" v="858" dt="2022-06-03T21:06:15.601"/>
    <p1510:client id="{069374D2-0824-1892-B398-13FF1AA2E7DB}" v="2417" dt="2022-06-10T19:41:57.704"/>
    <p1510:client id="{0982CFA4-291B-B051-48FF-3719AE8B1DD7}" v="3" dt="2022-06-14T13:56:25.477"/>
    <p1510:client id="{0AE9ED06-1563-FA81-A6E0-ED64D80B4F13}" v="950" dt="2022-06-14T17:43:13.592"/>
    <p1510:client id="{0E5C06FB-B592-8D37-56D4-F40AA4DAEC27}" v="2" dt="2022-06-18T18:51:45.507"/>
    <p1510:client id="{0E975F3D-D17C-9C09-AC40-E3073B3C6A2F}" v="1345" dt="2022-06-01T22:59:36.040"/>
    <p1510:client id="{14CD8D72-2C0E-B6EA-9F84-93C4F70EFE95}" v="308" dt="2022-05-24T21:33:20.661"/>
    <p1510:client id="{14D506F5-1628-FB7F-8AF0-71563959A9CE}" v="1425" dt="2022-06-14T14:49:34.781"/>
    <p1510:client id="{1664D6C9-0630-8611-A021-CA0EC941D1DE}" v="409" dt="2022-06-05T12:39:47.327"/>
    <p1510:client id="{17AF61C8-4B49-E53B-CF06-5175B65E2D1E}" v="1235" dt="2022-06-16T14:19:53.124"/>
    <p1510:client id="{1996537B-60FB-E22E-31B8-B601792592A3}" v="917" dt="2022-05-24T19:16:09.094"/>
    <p1510:client id="{1CB15461-3281-2FC1-906F-7A0798DFFA0E}" v="6" dt="2022-05-24T21:13:25.061"/>
    <p1510:client id="{1F0622F9-6923-A7B9-1E1C-961E0CC0D98B}" v="13" dt="2022-06-01T20:02:33.377"/>
    <p1510:client id="{1F84C1F1-5C37-1DFE-AE3C-EF2770F37002}" v="686" dt="2022-06-15T15:51:37.291"/>
    <p1510:client id="{20A4CD02-EB88-7A24-E5E8-AE527A282612}" v="115" dt="2022-06-12T21:18:15.827"/>
    <p1510:client id="{224EF453-7F40-08CA-897D-8637D446956E}" v="438" dt="2022-06-11T20:02:43.741"/>
    <p1510:client id="{2272C600-89A4-66E4-5BFD-E589E861DB3D}" v="266" dt="2022-05-25T14:37:38.660"/>
    <p1510:client id="{26941114-D38A-1227-B2B6-3BB478BE53DB}" v="1596" dt="2022-06-06T15:32:16.869"/>
    <p1510:client id="{2A67B5D8-18FC-504A-A7CF-A2325397F039}" v="191" dt="2022-06-17T15:10:02.206"/>
    <p1510:client id="{2B82B3E6-ECBE-FE38-0F4E-95C01880CAD0}" v="1433" dt="2022-06-12T21:11:50.370"/>
    <p1510:client id="{2C014A0F-A6D2-4EF3-2C8F-AF0CA36E43A4}" v="1463" dt="2022-06-08T02:46:14.301"/>
    <p1510:client id="{2C02AB52-250F-807D-96EF-C225054F5B94}" v="1085" dt="2022-06-14T01:47:51.294"/>
    <p1510:client id="{2D03B026-49C4-3631-DFF8-2B8B9771F340}" v="1586" dt="2022-06-02T21:03:50.071"/>
    <p1510:client id="{2E9E69DA-D48B-77D8-F6A2-159C58390E08}" v="1261" dt="2022-06-12T15:35:15.009"/>
    <p1510:client id="{31A1B2DD-789A-4961-C53E-F99001ED6397}" v="1197" dt="2022-06-04T23:14:19.831"/>
    <p1510:client id="{3D2B1ED9-4A30-0D47-01B8-3CF7626A7B98}" v="7" dt="2022-06-18T18:52:46.744"/>
    <p1510:client id="{3DB22E58-4774-91C4-5259-F25492FA8F76}" v="607" dt="2022-06-07T19:50:55.917"/>
    <p1510:client id="{413F1D55-41DC-9EBC-9069-1AE4E4F8F348}" v="412" dt="2022-06-14T20:57:51.970"/>
    <p1510:client id="{480BD34F-3108-8211-D85E-5B3FC0561883}" v="27" dt="2022-06-12T21:13:29.557"/>
    <p1510:client id="{48179276-092F-C3E1-BB01-D59CF70B32C4}" v="266" dt="2022-06-17T23:04:55.328"/>
    <p1510:client id="{4895E784-049E-6E1A-691B-981009B2B52A}" v="15" dt="2022-05-27T19:37:41.867"/>
    <p1510:client id="{49E0CD5E-5C57-5C4E-1C04-CAE5B489C538}" v="166" dt="2022-05-22T20:55:00.731"/>
    <p1510:client id="{4DAE184F-1DAC-18D0-0D2C-8AFE38C29856}" v="1987" dt="2022-06-10T04:45:36.752"/>
    <p1510:client id="{4E0F79D6-C3B4-418D-03A4-C4F858A67294}" v="626" dt="2022-06-08T21:10:54.028"/>
    <p1510:client id="{5480F734-7689-FD1C-CB4C-2CC841ADFF06}" v="1185" dt="2022-06-17T04:36:35.500"/>
    <p1510:client id="{561B6E78-3B36-FB72-E91D-FFC90CBA863C}" v="314" dt="2022-06-04T18:58:31.282"/>
    <p1510:client id="{587EBA0A-19C0-CF3A-5B74-93DBE206831B}" v="1" dt="2022-05-20T20:17:15.799"/>
    <p1510:client id="{59414F8C-71C3-E97D-8F7E-3F3D8112BD21}" v="2078" dt="2022-06-17T19:17:51.562"/>
    <p1510:client id="{5BAE47F4-DE35-BAFD-7091-E8786169DD9A}" v="143" dt="2022-06-14T21:03:53.404"/>
    <p1510:client id="{5CD9C1E4-D166-5D0B-91A2-CE47BC677AF0}" v="158" dt="2022-06-10T23:17:16.979"/>
    <p1510:client id="{5FD5E256-AB1F-0D3A-B169-E0EA0E164E95}" v="704" dt="2022-06-18T18:50:16.193"/>
    <p1510:client id="{626AF30B-4B48-78B0-04AE-2A8B60898CF9}" v="678" dt="2022-06-17T00:57:00.799"/>
    <p1510:client id="{63571A3C-0DE9-5037-C07E-BC098AC19328}" v="155" dt="2022-06-12T15:41:58.959"/>
    <p1510:client id="{639DE897-18E3-51E3-490C-AE62CAE20C1C}" v="2296" dt="2022-06-06T21:55:10.312"/>
    <p1510:client id="{64E14184-308F-D640-CF7C-782AF05F44C0}" v="158" dt="2022-06-10T19:48:26.194"/>
    <p1510:client id="{68D1C7C8-4215-6E7F-0C33-F6F27A1FC7AD}" v="1437" dt="2022-06-09T22:17:13.085"/>
    <p1510:client id="{6A79C26E-26EB-3A57-F2CD-7269CD96249E}" v="950" dt="2022-05-25T05:07:01.219"/>
    <p1510:client id="{6A98A3C2-0A2E-F040-C04F-BDB40BD5E3BD}" v="797" dt="2022-05-24T15:41:46.546"/>
    <p1510:client id="{6AC26BFB-C726-D6E8-A3F9-0478CD5DE10D}" v="1023" dt="2022-06-05T18:50:13.919"/>
    <p1510:client id="{6D2E7026-7102-64D7-8F04-6147227DE5BB}" v="1330" dt="2022-06-10T23:10:09"/>
    <p1510:client id="{6D9964F0-A4A9-EAD3-1137-6C5F4F1CF757}" v="1920" dt="2022-06-15T14:41:01.585"/>
    <p1510:client id="{6EBA4413-477F-ECD4-7370-96BEB213CAEF}" v="221" dt="2022-06-17T18:16:22.613"/>
    <p1510:client id="{723003D4-0B78-8A9E-790D-3B57650022CE}" v="117" dt="2022-06-17T15:01:35.055"/>
    <p1510:client id="{72F4EDCF-CBD6-53B8-28BC-BEAB3F6CF589}" v="923" dt="2022-06-03T21:45:34.441"/>
    <p1510:client id="{780BC665-C45A-E6EE-FAEA-57033778F0D2}" v="1" dt="2022-05-20T20:15:08.787"/>
    <p1510:client id="{79B479EA-66AF-BF74-D92C-F80D42B9E48A}" v="849" dt="2022-06-17T21:44:43.796"/>
    <p1510:client id="{7AE24B73-052C-C9D5-026F-16EE1BAF0995}" v="1553" dt="2022-06-07T05:23:07.895"/>
    <p1510:client id="{7E686512-CA86-5AB9-DBDD-67F0909FFCC4}" v="828" dt="2022-05-23T20:44:21.167"/>
    <p1510:client id="{86AA42FF-C071-AB78-CCA4-D0C72CB7A094}" v="1569" dt="2022-06-18T03:33:19.990"/>
    <p1510:client id="{880E599A-DAEA-DECC-D6A0-409F1DA32E63}" v="16" dt="2022-06-08T21:12:55.932"/>
    <p1510:client id="{8BFF7998-973C-1DC0-4A13-EA5BCE5C1F64}" v="655" dt="2022-06-13T15:19:50.119"/>
    <p1510:client id="{907EF992-BEC6-DB62-995A-4783911D4510}" v="1224" dt="2022-05-25T15:40:41.259"/>
    <p1510:client id="{9473B549-753C-F0F6-70EC-A04766A8AC38}" v="1181" dt="2022-06-18T15:46:32.750"/>
    <p1510:client id="{99D2FD0F-444C-D9C1-2A41-4D770CB3F938}" v="1519" dt="2022-06-12T19:06:34.232"/>
    <p1510:client id="{9BEDC2F0-E7D5-6BEB-4C7D-670F6D58B931}" v="1394" dt="2022-06-11T19:37:48.372"/>
    <p1510:client id="{9C223B70-E35A-5C71-963C-F1192BF78C25}" v="1354" dt="2022-06-07T15:45:19.637"/>
    <p1510:client id="{9FB27BAA-8F56-C344-3E95-5FE6011FD119}" v="859" dt="2022-06-14T15:31:53.875"/>
    <p1510:client id="{A5538EB9-E6EA-E6B3-F821-35AAA3B18D41}" v="1207" dt="2022-06-13T16:00:19.314"/>
    <p1510:client id="{A7E8AE21-1EDE-85DC-C410-E74BDC9BF6F4}" v="1671" dt="2022-06-16T21:28:46.315"/>
    <p1510:client id="{A9193841-C052-6EE8-602D-4303276CDEF3}" v="203" dt="2022-06-05T18:56:20.476"/>
    <p1510:client id="{AD5E087A-00E7-9DC9-427D-3E0BE2870EC0}" v="383" dt="2022-06-01T20:15:38.143"/>
    <p1510:client id="{B45F3E93-1707-8C24-EBFF-0BCAEC670798}" v="1277" dt="2022-06-08T04:08:18.358"/>
    <p1510:client id="{B475F694-7221-5B53-0103-518055A73BB5}" v="805" dt="2022-05-27T19:31:52.442"/>
    <p1510:client id="{B4EC7EE8-7A71-0FF2-32F8-F22D9B26320F}" v="228" dt="2022-06-13T16:12:50.755"/>
    <p1510:client id="{B6509ADE-21E2-636F-F4CD-7BEC1F806111}" v="850" dt="2022-06-11T23:00:46.500"/>
    <p1510:client id="{B7E12A5C-C342-3B56-A8D4-9E75CBCF67C7}" v="1766" dt="2022-06-08T15:57:03.526"/>
    <p1510:client id="{B980DDB4-52B3-8585-C57F-3D58B6D45939}" v="281" dt="2022-05-22T21:33:39.491"/>
    <p1510:client id="{BA87F162-916C-9416-2988-A519C3187869}" v="402" dt="2022-05-20T21:37:53.952"/>
    <p1510:client id="{BAB137C5-74A4-FA12-DB0E-8B33A1A8A50A}" v="1781" dt="2022-06-16T15:44:54.301"/>
    <p1510:client id="{BC203AD4-FA46-1915-D8AF-542A7EA5F6CA}" v="466" dt="2022-06-09T22:33:12.872"/>
    <p1510:client id="{BDFEB156-CF34-4DB6-1E13-3FDC6E1C8FEC}" v="41" dt="2022-06-13T16:15:10.808"/>
    <p1510:client id="{C1B36582-FC03-7058-4FE4-B69F32D7DDB3}" v="570" dt="2022-06-02T19:16:49.625"/>
    <p1510:client id="{C9A933A4-CBC3-0A0D-74CB-9F5A9CCC6017}" v="732" dt="2022-06-08T19:54:19.960"/>
    <p1510:client id="{CA96A71A-69CB-6336-0686-3BE60A05B6A5}" v="223" dt="2022-05-23T15:37:51.610"/>
    <p1510:client id="{CF9B4F08-BBFC-6724-3944-C13805DC6AA4}" v="548" dt="2022-06-15T15:21:46.086"/>
    <p1510:client id="{D0F29A5F-98FB-C8FF-129F-B13CFEA4B0C4}" v="159" dt="2022-06-17T23:11:28.797"/>
    <p1510:client id="{D1090B5A-E8D1-E661-FD54-8462574691DD}" v="211" dt="2022-06-16T15:55:31.424"/>
    <p1510:client id="{D2FE3DF2-0C7A-03D1-5174-961B00B9C3EE}" v="1" dt="2022-05-27T18:43:37.812"/>
    <p1510:client id="{D586C812-8584-D28B-FCAA-3A8F8585EB51}" v="314" dt="2022-06-06T22:09:09.306"/>
    <p1510:client id="{D6D5CB01-8F91-FFD0-05DD-6A4E125F1F85}" v="52" dt="2022-05-25T14:40:37.359"/>
    <p1510:client id="{E2049F35-D263-689D-73F5-6E217EB7E4F8}" v="145" dt="2022-06-14T15:37:59.262"/>
    <p1510:client id="{E2A83B4B-96FB-A451-47AF-225EC97BE107}" v="172" dt="2022-06-17T19:28:03.195"/>
    <p1510:client id="{E3BA62E1-A1C4-125D-DEA8-149457337B44}" v="159" dt="2022-06-16T21:34:13.386"/>
    <p1510:client id="{E9AE6D47-FBD0-386D-2C89-0DCD16277DF2}" v="571" dt="2022-05-25T20:33:11.631"/>
    <p1510:client id="{EA905EBC-7DC7-DC76-8F28-2916DBF1D2AC}" v="360" dt="2022-06-10T18:26:16.537"/>
    <p1510:client id="{ECEE90A0-661B-EA00-6F10-688E8DA144E2}" v="1162" dt="2022-06-08T20:47:04.446"/>
    <p1510:client id="{ED9D3A3D-4B99-BCC7-4FAE-79E23EF2E357}" v="1426" dt="2022-05-26T21:55:26.319"/>
    <p1510:client id="{F797AC42-28D4-42F6-3857-E97BA9DE8E94}" v="623" dt="2022-06-18T04:06:30.820"/>
    <p1510:client id="{F7C6197C-501E-E347-0A5B-823DB1A80164}" v="695" dt="2022-06-08T14:56:47.663"/>
    <p1510:client id="{F96B0E1A-6AAD-4BB5-7E14-A07CCC7808F6}" v="392" dt="2022-06-04T04:03:04.540"/>
    <p1510:client id="{F9E0639C-8897-8B8D-5AB2-75B95D26B844}" v="149" dt="2022-06-07T19:58:57.532"/>
    <p1510:client id="{FC1D3D45-D752-591A-FA05-90BF5ACA42EF}" v="1451" dt="2022-06-14T23:15:12.375"/>
    <p1510:client id="{FE29B752-1DDA-458D-5593-3A6059D467CD}" v="1392" dt="2022-06-04T03:11:23.984"/>
  </p1510:revLst>
</p1510:revInfo>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3" autoAdjust="0"/>
    <p:restoredTop sz="86385" autoAdjust="0"/>
  </p:normalViewPr>
  <p:slideViewPr>
    <p:cSldViewPr snapToGrid="0">
      <p:cViewPr varScale="1">
        <p:scale>
          <a:sx n="80" d="100"/>
          <a:sy n="80" d="100"/>
        </p:scale>
        <p:origin x="114" y="27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 d="1"/>
        <a:sy n="1" d="1"/>
      </p:scale>
      <p:origin x="0" y="-57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barrya10@yahoo.com" userId="S::urn:spo:guest#jbarrya10@yahoo.com::" providerId="AD" clId="Web-{5FD5E256-AB1F-0D3A-B169-E0EA0E164E95}"/>
    <pc:docChg chg="addSld modSld">
      <pc:chgData name="jbarrya10@yahoo.com" userId="S::urn:spo:guest#jbarrya10@yahoo.com::" providerId="AD" clId="Web-{5FD5E256-AB1F-0D3A-B169-E0EA0E164E95}" dt="2022-06-18T18:50:16.193" v="698" actId="20577"/>
      <pc:docMkLst>
        <pc:docMk/>
      </pc:docMkLst>
      <pc:sldChg chg="modSp">
        <pc:chgData name="jbarrya10@yahoo.com" userId="S::urn:spo:guest#jbarrya10@yahoo.com::" providerId="AD" clId="Web-{5FD5E256-AB1F-0D3A-B169-E0EA0E164E95}" dt="2022-06-18T18:50:16.193" v="698" actId="20577"/>
        <pc:sldMkLst>
          <pc:docMk/>
          <pc:sldMk cId="1919546778" sldId="449"/>
        </pc:sldMkLst>
        <pc:spChg chg="mod">
          <ac:chgData name="jbarrya10@yahoo.com" userId="S::urn:spo:guest#jbarrya10@yahoo.com::" providerId="AD" clId="Web-{5FD5E256-AB1F-0D3A-B169-E0EA0E164E95}" dt="2022-06-18T18:50:16.193" v="698" actId="20577"/>
          <ac:spMkLst>
            <pc:docMk/>
            <pc:sldMk cId="1919546778" sldId="449"/>
            <ac:spMk id="3" creationId="{B1D98006-55C1-7F11-D491-6113D420FA14}"/>
          </ac:spMkLst>
        </pc:spChg>
      </pc:sldChg>
      <pc:sldChg chg="modSp new">
        <pc:chgData name="jbarrya10@yahoo.com" userId="S::urn:spo:guest#jbarrya10@yahoo.com::" providerId="AD" clId="Web-{5FD5E256-AB1F-0D3A-B169-E0EA0E164E95}" dt="2022-06-18T18:34:54.059" v="250" actId="20577"/>
        <pc:sldMkLst>
          <pc:docMk/>
          <pc:sldMk cId="3553592212" sldId="503"/>
        </pc:sldMkLst>
        <pc:spChg chg="mod">
          <ac:chgData name="jbarrya10@yahoo.com" userId="S::urn:spo:guest#jbarrya10@yahoo.com::" providerId="AD" clId="Web-{5FD5E256-AB1F-0D3A-B169-E0EA0E164E95}" dt="2022-06-18T18:28:32.205" v="39" actId="20577"/>
          <ac:spMkLst>
            <pc:docMk/>
            <pc:sldMk cId="3553592212" sldId="503"/>
            <ac:spMk id="2" creationId="{675AC881-0761-1326-242B-2245A7EE62CF}"/>
          </ac:spMkLst>
        </pc:spChg>
        <pc:spChg chg="mod">
          <ac:chgData name="jbarrya10@yahoo.com" userId="S::urn:spo:guest#jbarrya10@yahoo.com::" providerId="AD" clId="Web-{5FD5E256-AB1F-0D3A-B169-E0EA0E164E95}" dt="2022-06-18T18:34:54.059" v="250" actId="20577"/>
          <ac:spMkLst>
            <pc:docMk/>
            <pc:sldMk cId="3553592212" sldId="503"/>
            <ac:spMk id="3" creationId="{17B3CA58-11D9-5F36-DB73-12FB9B72520A}"/>
          </ac:spMkLst>
        </pc:spChg>
      </pc:sldChg>
      <pc:sldChg chg="modSp new">
        <pc:chgData name="jbarrya10@yahoo.com" userId="S::urn:spo:guest#jbarrya10@yahoo.com::" providerId="AD" clId="Web-{5FD5E256-AB1F-0D3A-B169-E0EA0E164E95}" dt="2022-06-18T18:40:07.661" v="385" actId="20577"/>
        <pc:sldMkLst>
          <pc:docMk/>
          <pc:sldMk cId="3107916993" sldId="504"/>
        </pc:sldMkLst>
        <pc:spChg chg="mod">
          <ac:chgData name="jbarrya10@yahoo.com" userId="S::urn:spo:guest#jbarrya10@yahoo.com::" providerId="AD" clId="Web-{5FD5E256-AB1F-0D3A-B169-E0EA0E164E95}" dt="2022-06-18T18:35:34.216" v="263" actId="20577"/>
          <ac:spMkLst>
            <pc:docMk/>
            <pc:sldMk cId="3107916993" sldId="504"/>
            <ac:spMk id="2" creationId="{E7D61636-67A4-94EC-DDD7-E4F7A7BE7D3F}"/>
          </ac:spMkLst>
        </pc:spChg>
        <pc:spChg chg="mod">
          <ac:chgData name="jbarrya10@yahoo.com" userId="S::urn:spo:guest#jbarrya10@yahoo.com::" providerId="AD" clId="Web-{5FD5E256-AB1F-0D3A-B169-E0EA0E164E95}" dt="2022-06-18T18:40:07.661" v="385" actId="20577"/>
          <ac:spMkLst>
            <pc:docMk/>
            <pc:sldMk cId="3107916993" sldId="504"/>
            <ac:spMk id="3" creationId="{5399C5F0-75C6-6732-FC23-8A8E4CC7AFC9}"/>
          </ac:spMkLst>
        </pc:spChg>
      </pc:sldChg>
      <pc:sldChg chg="modSp new">
        <pc:chgData name="jbarrya10@yahoo.com" userId="S::urn:spo:guest#jbarrya10@yahoo.com::" providerId="AD" clId="Web-{5FD5E256-AB1F-0D3A-B169-E0EA0E164E95}" dt="2022-06-18T18:44:55.200" v="536" actId="20577"/>
        <pc:sldMkLst>
          <pc:docMk/>
          <pc:sldMk cId="3496904634" sldId="505"/>
        </pc:sldMkLst>
        <pc:spChg chg="mod">
          <ac:chgData name="jbarrya10@yahoo.com" userId="S::urn:spo:guest#jbarrya10@yahoo.com::" providerId="AD" clId="Web-{5FD5E256-AB1F-0D3A-B169-E0EA0E164E95}" dt="2022-06-18T18:41:35.742" v="397" actId="20577"/>
          <ac:spMkLst>
            <pc:docMk/>
            <pc:sldMk cId="3496904634" sldId="505"/>
            <ac:spMk id="2" creationId="{F713FB8C-88F1-A5AC-268A-CB452BA3351A}"/>
          </ac:spMkLst>
        </pc:spChg>
        <pc:spChg chg="mod">
          <ac:chgData name="jbarrya10@yahoo.com" userId="S::urn:spo:guest#jbarrya10@yahoo.com::" providerId="AD" clId="Web-{5FD5E256-AB1F-0D3A-B169-E0EA0E164E95}" dt="2022-06-18T18:44:55.200" v="536" actId="20577"/>
          <ac:spMkLst>
            <pc:docMk/>
            <pc:sldMk cId="3496904634" sldId="505"/>
            <ac:spMk id="3" creationId="{E1431E5E-157F-7CAF-D768-8163A7C1E0AF}"/>
          </ac:spMkLst>
        </pc:spChg>
      </pc:sldChg>
      <pc:sldChg chg="modSp new">
        <pc:chgData name="jbarrya10@yahoo.com" userId="S::urn:spo:guest#jbarrya10@yahoo.com::" providerId="AD" clId="Web-{5FD5E256-AB1F-0D3A-B169-E0EA0E164E95}" dt="2022-06-18T18:47:28.501" v="584" actId="20577"/>
        <pc:sldMkLst>
          <pc:docMk/>
          <pc:sldMk cId="3557899435" sldId="506"/>
        </pc:sldMkLst>
        <pc:spChg chg="mod">
          <ac:chgData name="jbarrya10@yahoo.com" userId="S::urn:spo:guest#jbarrya10@yahoo.com::" providerId="AD" clId="Web-{5FD5E256-AB1F-0D3A-B169-E0EA0E164E95}" dt="2022-06-18T18:47:28.501" v="584" actId="20577"/>
          <ac:spMkLst>
            <pc:docMk/>
            <pc:sldMk cId="3557899435" sldId="506"/>
            <ac:spMk id="2" creationId="{9BACC006-D980-2364-986B-6D0C2B30A6E3}"/>
          </ac:spMkLst>
        </pc:spChg>
        <pc:spChg chg="mod">
          <ac:chgData name="jbarrya10@yahoo.com" userId="S::urn:spo:guest#jbarrya10@yahoo.com::" providerId="AD" clId="Web-{5FD5E256-AB1F-0D3A-B169-E0EA0E164E95}" dt="2022-06-18T18:47:24.329" v="583" actId="20577"/>
          <ac:spMkLst>
            <pc:docMk/>
            <pc:sldMk cId="3557899435" sldId="506"/>
            <ac:spMk id="3" creationId="{5421453A-0A47-6DB8-255B-992DAAD2938A}"/>
          </ac:spMkLst>
        </pc:spChg>
      </pc:sldChg>
    </pc:docChg>
  </pc:docChgLst>
  <pc:docChgLst>
    <pc:chgData name="jbarrya10@yahoo.com" userId="S::urn:spo:guest#jbarrya10@yahoo.com::" providerId="AD" clId="Web-{F797AC42-28D4-42F6-3857-E97BA9DE8E94}"/>
    <pc:docChg chg="addSld modSld">
      <pc:chgData name="jbarrya10@yahoo.com" userId="S::urn:spo:guest#jbarrya10@yahoo.com::" providerId="AD" clId="Web-{F797AC42-28D4-42F6-3857-E97BA9DE8E94}" dt="2022-06-18T04:06:28.601" v="616" actId="20577"/>
      <pc:docMkLst>
        <pc:docMk/>
      </pc:docMkLst>
      <pc:sldChg chg="modSp">
        <pc:chgData name="jbarrya10@yahoo.com" userId="S::urn:spo:guest#jbarrya10@yahoo.com::" providerId="AD" clId="Web-{F797AC42-28D4-42F6-3857-E97BA9DE8E94}" dt="2022-06-18T03:37:04.704" v="71" actId="20577"/>
        <pc:sldMkLst>
          <pc:docMk/>
          <pc:sldMk cId="168072434" sldId="334"/>
        </pc:sldMkLst>
        <pc:spChg chg="mod">
          <ac:chgData name="jbarrya10@yahoo.com" userId="S::urn:spo:guest#jbarrya10@yahoo.com::" providerId="AD" clId="Web-{F797AC42-28D4-42F6-3857-E97BA9DE8E94}" dt="2022-06-18T03:37:04.704" v="71" actId="20577"/>
          <ac:spMkLst>
            <pc:docMk/>
            <pc:sldMk cId="168072434" sldId="334"/>
            <ac:spMk id="3" creationId="{0146B1E4-F71B-9966-0D75-82BEDFFB6556}"/>
          </ac:spMkLst>
        </pc:spChg>
      </pc:sldChg>
      <pc:sldChg chg="modSp">
        <pc:chgData name="jbarrya10@yahoo.com" userId="S::urn:spo:guest#jbarrya10@yahoo.com::" providerId="AD" clId="Web-{F797AC42-28D4-42F6-3857-E97BA9DE8E94}" dt="2022-06-18T03:37:30.659" v="82" actId="20577"/>
        <pc:sldMkLst>
          <pc:docMk/>
          <pc:sldMk cId="3426044915" sldId="337"/>
        </pc:sldMkLst>
        <pc:spChg chg="mod">
          <ac:chgData name="jbarrya10@yahoo.com" userId="S::urn:spo:guest#jbarrya10@yahoo.com::" providerId="AD" clId="Web-{F797AC42-28D4-42F6-3857-E97BA9DE8E94}" dt="2022-06-18T03:37:30.659" v="82" actId="20577"/>
          <ac:spMkLst>
            <pc:docMk/>
            <pc:sldMk cId="3426044915" sldId="337"/>
            <ac:spMk id="3" creationId="{CF960B38-CE66-89E9-091C-BB3EF290D0B9}"/>
          </ac:spMkLst>
        </pc:spChg>
      </pc:sldChg>
      <pc:sldChg chg="modSp">
        <pc:chgData name="jbarrya10@yahoo.com" userId="S::urn:spo:guest#jbarrya10@yahoo.com::" providerId="AD" clId="Web-{F797AC42-28D4-42F6-3857-E97BA9DE8E94}" dt="2022-06-18T03:43:20.638" v="224" actId="20577"/>
        <pc:sldMkLst>
          <pc:docMk/>
          <pc:sldMk cId="3396428876" sldId="422"/>
        </pc:sldMkLst>
        <pc:spChg chg="mod">
          <ac:chgData name="jbarrya10@yahoo.com" userId="S::urn:spo:guest#jbarrya10@yahoo.com::" providerId="AD" clId="Web-{F797AC42-28D4-42F6-3857-E97BA9DE8E94}" dt="2022-06-18T03:38:28.322" v="96" actId="20577"/>
          <ac:spMkLst>
            <pc:docMk/>
            <pc:sldMk cId="3396428876" sldId="422"/>
            <ac:spMk id="2" creationId="{6FC765DF-384F-1128-72A0-CE3FA3B9F3A5}"/>
          </ac:spMkLst>
        </pc:spChg>
        <pc:spChg chg="mod">
          <ac:chgData name="jbarrya10@yahoo.com" userId="S::urn:spo:guest#jbarrya10@yahoo.com::" providerId="AD" clId="Web-{F797AC42-28D4-42F6-3857-E97BA9DE8E94}" dt="2022-06-18T03:43:20.638" v="224" actId="20577"/>
          <ac:spMkLst>
            <pc:docMk/>
            <pc:sldMk cId="3396428876" sldId="422"/>
            <ac:spMk id="3" creationId="{ECAF5348-20B4-742B-5C59-91A25F1BF44B}"/>
          </ac:spMkLst>
        </pc:spChg>
      </pc:sldChg>
      <pc:sldChg chg="modSp">
        <pc:chgData name="jbarrya10@yahoo.com" userId="S::urn:spo:guest#jbarrya10@yahoo.com::" providerId="AD" clId="Web-{F797AC42-28D4-42F6-3857-E97BA9DE8E94}" dt="2022-06-18T03:35:13.353" v="10" actId="20577"/>
        <pc:sldMkLst>
          <pc:docMk/>
          <pc:sldMk cId="2472024604" sldId="427"/>
        </pc:sldMkLst>
        <pc:spChg chg="mod">
          <ac:chgData name="jbarrya10@yahoo.com" userId="S::urn:spo:guest#jbarrya10@yahoo.com::" providerId="AD" clId="Web-{F797AC42-28D4-42F6-3857-E97BA9DE8E94}" dt="2022-06-18T03:35:09.025" v="9" actId="20577"/>
          <ac:spMkLst>
            <pc:docMk/>
            <pc:sldMk cId="2472024604" sldId="427"/>
            <ac:spMk id="2" creationId="{7FD547FC-7781-C32B-0A5A-977B091E9ED0}"/>
          </ac:spMkLst>
        </pc:spChg>
        <pc:spChg chg="mod">
          <ac:chgData name="jbarrya10@yahoo.com" userId="S::urn:spo:guest#jbarrya10@yahoo.com::" providerId="AD" clId="Web-{F797AC42-28D4-42F6-3857-E97BA9DE8E94}" dt="2022-06-18T03:35:13.353" v="10" actId="20577"/>
          <ac:spMkLst>
            <pc:docMk/>
            <pc:sldMk cId="2472024604" sldId="427"/>
            <ac:spMk id="3" creationId="{9098E11F-DE22-6B22-CD68-8F62A4333D22}"/>
          </ac:spMkLst>
        </pc:spChg>
      </pc:sldChg>
      <pc:sldChg chg="modSp">
        <pc:chgData name="jbarrya10@yahoo.com" userId="S::urn:spo:guest#jbarrya10@yahoo.com::" providerId="AD" clId="Web-{F797AC42-28D4-42F6-3857-E97BA9DE8E94}" dt="2022-06-18T03:46:01.554" v="254" actId="20577"/>
        <pc:sldMkLst>
          <pc:docMk/>
          <pc:sldMk cId="114574045" sldId="494"/>
        </pc:sldMkLst>
        <pc:spChg chg="mod">
          <ac:chgData name="jbarrya10@yahoo.com" userId="S::urn:spo:guest#jbarrya10@yahoo.com::" providerId="AD" clId="Web-{F797AC42-28D4-42F6-3857-E97BA9DE8E94}" dt="2022-06-18T03:44:41.674" v="230" actId="20577"/>
          <ac:spMkLst>
            <pc:docMk/>
            <pc:sldMk cId="114574045" sldId="494"/>
            <ac:spMk id="2" creationId="{4B61F88A-3DA8-19CB-952D-2839248A4E22}"/>
          </ac:spMkLst>
        </pc:spChg>
        <pc:spChg chg="mod">
          <ac:chgData name="jbarrya10@yahoo.com" userId="S::urn:spo:guest#jbarrya10@yahoo.com::" providerId="AD" clId="Web-{F797AC42-28D4-42F6-3857-E97BA9DE8E94}" dt="2022-06-18T03:46:01.554" v="254" actId="20577"/>
          <ac:spMkLst>
            <pc:docMk/>
            <pc:sldMk cId="114574045" sldId="494"/>
            <ac:spMk id="3" creationId="{06E09CC1-BDBB-1584-875F-D31E9AD92360}"/>
          </ac:spMkLst>
        </pc:spChg>
      </pc:sldChg>
      <pc:sldChg chg="modSp">
        <pc:chgData name="jbarrya10@yahoo.com" userId="S::urn:spo:guest#jbarrya10@yahoo.com::" providerId="AD" clId="Web-{F797AC42-28D4-42F6-3857-E97BA9DE8E94}" dt="2022-06-18T04:06:28.601" v="616" actId="20577"/>
        <pc:sldMkLst>
          <pc:docMk/>
          <pc:sldMk cId="601983100" sldId="495"/>
        </pc:sldMkLst>
        <pc:spChg chg="mod">
          <ac:chgData name="jbarrya10@yahoo.com" userId="S::urn:spo:guest#jbarrya10@yahoo.com::" providerId="AD" clId="Web-{F797AC42-28D4-42F6-3857-E97BA9DE8E94}" dt="2022-06-18T04:04:10.671" v="506" actId="20577"/>
          <ac:spMkLst>
            <pc:docMk/>
            <pc:sldMk cId="601983100" sldId="495"/>
            <ac:spMk id="2" creationId="{A4C999AA-3D0C-4B3F-5DDB-868FB3574780}"/>
          </ac:spMkLst>
        </pc:spChg>
        <pc:spChg chg="mod">
          <ac:chgData name="jbarrya10@yahoo.com" userId="S::urn:spo:guest#jbarrya10@yahoo.com::" providerId="AD" clId="Web-{F797AC42-28D4-42F6-3857-E97BA9DE8E94}" dt="2022-06-18T04:06:28.601" v="616" actId="20577"/>
          <ac:spMkLst>
            <pc:docMk/>
            <pc:sldMk cId="601983100" sldId="495"/>
            <ac:spMk id="3" creationId="{11B10843-1F2A-415A-570D-3A10984252A4}"/>
          </ac:spMkLst>
        </pc:spChg>
      </pc:sldChg>
      <pc:sldChg chg="modSp new">
        <pc:chgData name="jbarrya10@yahoo.com" userId="S::urn:spo:guest#jbarrya10@yahoo.com::" providerId="AD" clId="Web-{F797AC42-28D4-42F6-3857-E97BA9DE8E94}" dt="2022-06-18T04:03:01.463" v="492" actId="20577"/>
        <pc:sldMkLst>
          <pc:docMk/>
          <pc:sldMk cId="3367071388" sldId="502"/>
        </pc:sldMkLst>
        <pc:spChg chg="mod">
          <ac:chgData name="jbarrya10@yahoo.com" userId="S::urn:spo:guest#jbarrya10@yahoo.com::" providerId="AD" clId="Web-{F797AC42-28D4-42F6-3857-E97BA9DE8E94}" dt="2022-06-18T03:51:51.171" v="259" actId="20577"/>
          <ac:spMkLst>
            <pc:docMk/>
            <pc:sldMk cId="3367071388" sldId="502"/>
            <ac:spMk id="2" creationId="{70E239F2-51DA-DBB2-1CD6-6C4507E55F21}"/>
          </ac:spMkLst>
        </pc:spChg>
        <pc:spChg chg="mod">
          <ac:chgData name="jbarrya10@yahoo.com" userId="S::urn:spo:guest#jbarrya10@yahoo.com::" providerId="AD" clId="Web-{F797AC42-28D4-42F6-3857-E97BA9DE8E94}" dt="2022-06-18T04:03:01.463" v="492" actId="20577"/>
          <ac:spMkLst>
            <pc:docMk/>
            <pc:sldMk cId="3367071388" sldId="502"/>
            <ac:spMk id="3" creationId="{00ADF5BF-FFEA-6988-613B-CADBF3236E8B}"/>
          </ac:spMkLst>
        </pc:spChg>
      </pc:sldChg>
    </pc:docChg>
  </pc:docChgLst>
  <pc:docChgLst>
    <pc:chgData name="jbarrya10@yahoo.com" userId="S::urn:spo:guest#jbarrya10@yahoo.com::" providerId="AD" clId="Web-{3D2B1ED9-4A30-0D47-01B8-3CF7626A7B98}"/>
    <pc:docChg chg="modSld">
      <pc:chgData name="jbarrya10@yahoo.com" userId="S::urn:spo:guest#jbarrya10@yahoo.com::" providerId="AD" clId="Web-{3D2B1ED9-4A30-0D47-01B8-3CF7626A7B98}" dt="2022-06-18T18:52:44.619" v="5" actId="20577"/>
      <pc:docMkLst>
        <pc:docMk/>
      </pc:docMkLst>
      <pc:sldChg chg="modSp">
        <pc:chgData name="jbarrya10@yahoo.com" userId="S::urn:spo:guest#jbarrya10@yahoo.com::" providerId="AD" clId="Web-{3D2B1ED9-4A30-0D47-01B8-3CF7626A7B98}" dt="2022-06-18T18:52:44.619" v="5" actId="20577"/>
        <pc:sldMkLst>
          <pc:docMk/>
          <pc:sldMk cId="2472024604" sldId="427"/>
        </pc:sldMkLst>
        <pc:spChg chg="mod">
          <ac:chgData name="jbarrya10@yahoo.com" userId="S::urn:spo:guest#jbarrya10@yahoo.com::" providerId="AD" clId="Web-{3D2B1ED9-4A30-0D47-01B8-3CF7626A7B98}" dt="2022-06-18T18:52:44.619" v="5" actId="20577"/>
          <ac:spMkLst>
            <pc:docMk/>
            <pc:sldMk cId="2472024604" sldId="427"/>
            <ac:spMk id="2" creationId="{7FD547FC-7781-C32B-0A5A-977B091E9ED0}"/>
          </ac:spMkLst>
        </pc:spChg>
      </pc:sldChg>
    </pc:docChg>
  </pc:docChgLst>
  <pc:docChgLst>
    <pc:chgData name="jbarrya10@yahoo.com" userId="S::urn:spo:guest#jbarrya10@yahoo.com::" providerId="AD" clId="Web-{9473B549-753C-F0F6-70EC-A04766A8AC38}"/>
    <pc:docChg chg="delSld modSld">
      <pc:chgData name="jbarrya10@yahoo.com" userId="S::urn:spo:guest#jbarrya10@yahoo.com::" providerId="AD" clId="Web-{9473B549-753C-F0F6-70EC-A04766A8AC38}" dt="2022-06-18T15:46:32.750" v="1188" actId="20577"/>
      <pc:docMkLst>
        <pc:docMk/>
      </pc:docMkLst>
      <pc:sldChg chg="modSp">
        <pc:chgData name="jbarrya10@yahoo.com" userId="S::urn:spo:guest#jbarrya10@yahoo.com::" providerId="AD" clId="Web-{9473B549-753C-F0F6-70EC-A04766A8AC38}" dt="2022-06-18T14:37:22.857" v="0" actId="20577"/>
        <pc:sldMkLst>
          <pc:docMk/>
          <pc:sldMk cId="3396428876" sldId="422"/>
        </pc:sldMkLst>
        <pc:spChg chg="mod">
          <ac:chgData name="jbarrya10@yahoo.com" userId="S::urn:spo:guest#jbarrya10@yahoo.com::" providerId="AD" clId="Web-{9473B549-753C-F0F6-70EC-A04766A8AC38}" dt="2022-06-18T14:37:22.857" v="0" actId="20577"/>
          <ac:spMkLst>
            <pc:docMk/>
            <pc:sldMk cId="3396428876" sldId="422"/>
            <ac:spMk id="3" creationId="{ECAF5348-20B4-742B-5C59-91A25F1BF44B}"/>
          </ac:spMkLst>
        </pc:spChg>
      </pc:sldChg>
      <pc:sldChg chg="modSp">
        <pc:chgData name="jbarrya10@yahoo.com" userId="S::urn:spo:guest#jbarrya10@yahoo.com::" providerId="AD" clId="Web-{9473B549-753C-F0F6-70EC-A04766A8AC38}" dt="2022-06-18T14:58:08.941" v="399" actId="20577"/>
        <pc:sldMkLst>
          <pc:docMk/>
          <pc:sldMk cId="2027156543" sldId="488"/>
        </pc:sldMkLst>
        <pc:spChg chg="mod">
          <ac:chgData name="jbarrya10@yahoo.com" userId="S::urn:spo:guest#jbarrya10@yahoo.com::" providerId="AD" clId="Web-{9473B549-753C-F0F6-70EC-A04766A8AC38}" dt="2022-06-18T14:49:46.154" v="131" actId="20577"/>
          <ac:spMkLst>
            <pc:docMk/>
            <pc:sldMk cId="2027156543" sldId="488"/>
            <ac:spMk id="2" creationId="{D16CBE92-DBA8-003E-802D-D14EE7C36747}"/>
          </ac:spMkLst>
        </pc:spChg>
        <pc:spChg chg="mod">
          <ac:chgData name="jbarrya10@yahoo.com" userId="S::urn:spo:guest#jbarrya10@yahoo.com::" providerId="AD" clId="Web-{9473B549-753C-F0F6-70EC-A04766A8AC38}" dt="2022-06-18T14:58:08.941" v="399" actId="20577"/>
          <ac:spMkLst>
            <pc:docMk/>
            <pc:sldMk cId="2027156543" sldId="488"/>
            <ac:spMk id="3" creationId="{4F47BE98-2DDD-83AD-DEF3-9004CC5D44D0}"/>
          </ac:spMkLst>
        </pc:spChg>
      </pc:sldChg>
      <pc:sldChg chg="modSp">
        <pc:chgData name="jbarrya10@yahoo.com" userId="S::urn:spo:guest#jbarrya10@yahoo.com::" providerId="AD" clId="Web-{9473B549-753C-F0F6-70EC-A04766A8AC38}" dt="2022-06-18T14:46:57.694" v="123" actId="20577"/>
        <pc:sldMkLst>
          <pc:docMk/>
          <pc:sldMk cId="926743783" sldId="496"/>
        </pc:sldMkLst>
        <pc:spChg chg="mod">
          <ac:chgData name="jbarrya10@yahoo.com" userId="S::urn:spo:guest#jbarrya10@yahoo.com::" providerId="AD" clId="Web-{9473B549-753C-F0F6-70EC-A04766A8AC38}" dt="2022-06-18T14:43:38.717" v="21" actId="20577"/>
          <ac:spMkLst>
            <pc:docMk/>
            <pc:sldMk cId="926743783" sldId="496"/>
            <ac:spMk id="2" creationId="{266A6338-D6F8-D846-9A55-289C9E7BC3B7}"/>
          </ac:spMkLst>
        </pc:spChg>
        <pc:spChg chg="mod">
          <ac:chgData name="jbarrya10@yahoo.com" userId="S::urn:spo:guest#jbarrya10@yahoo.com::" providerId="AD" clId="Web-{9473B549-753C-F0F6-70EC-A04766A8AC38}" dt="2022-06-18T14:46:57.694" v="123" actId="20577"/>
          <ac:spMkLst>
            <pc:docMk/>
            <pc:sldMk cId="926743783" sldId="496"/>
            <ac:spMk id="3" creationId="{5C5F0B79-5CF8-8A86-9087-9DB24D03FB74}"/>
          </ac:spMkLst>
        </pc:spChg>
      </pc:sldChg>
      <pc:sldChg chg="del">
        <pc:chgData name="jbarrya10@yahoo.com" userId="S::urn:spo:guest#jbarrya10@yahoo.com::" providerId="AD" clId="Web-{9473B549-753C-F0F6-70EC-A04766A8AC38}" dt="2022-06-18T14:48:23.041" v="124"/>
        <pc:sldMkLst>
          <pc:docMk/>
          <pc:sldMk cId="2447531695" sldId="497"/>
        </pc:sldMkLst>
      </pc:sldChg>
      <pc:sldChg chg="modSp">
        <pc:chgData name="jbarrya10@yahoo.com" userId="S::urn:spo:guest#jbarrya10@yahoo.com::" providerId="AD" clId="Web-{9473B549-753C-F0F6-70EC-A04766A8AC38}" dt="2022-06-18T15:11:42.882" v="593" actId="20577"/>
        <pc:sldMkLst>
          <pc:docMk/>
          <pc:sldMk cId="1945987429" sldId="498"/>
        </pc:sldMkLst>
        <pc:spChg chg="mod">
          <ac:chgData name="jbarrya10@yahoo.com" userId="S::urn:spo:guest#jbarrya10@yahoo.com::" providerId="AD" clId="Web-{9473B549-753C-F0F6-70EC-A04766A8AC38}" dt="2022-06-18T14:59:09.319" v="404" actId="20577"/>
          <ac:spMkLst>
            <pc:docMk/>
            <pc:sldMk cId="1945987429" sldId="498"/>
            <ac:spMk id="2" creationId="{52F5EA8D-8E20-2263-9A8E-2FF5596DF0CD}"/>
          </ac:spMkLst>
        </pc:spChg>
        <pc:spChg chg="mod">
          <ac:chgData name="jbarrya10@yahoo.com" userId="S::urn:spo:guest#jbarrya10@yahoo.com::" providerId="AD" clId="Web-{9473B549-753C-F0F6-70EC-A04766A8AC38}" dt="2022-06-18T15:11:42.882" v="593" actId="20577"/>
          <ac:spMkLst>
            <pc:docMk/>
            <pc:sldMk cId="1945987429" sldId="498"/>
            <ac:spMk id="3" creationId="{394B1882-34E1-DA5C-FE19-927E53A16319}"/>
          </ac:spMkLst>
        </pc:spChg>
      </pc:sldChg>
      <pc:sldChg chg="modSp">
        <pc:chgData name="jbarrya10@yahoo.com" userId="S::urn:spo:guest#jbarrya10@yahoo.com::" providerId="AD" clId="Web-{9473B549-753C-F0F6-70EC-A04766A8AC38}" dt="2022-06-18T15:20:19.315" v="789" actId="20577"/>
        <pc:sldMkLst>
          <pc:docMk/>
          <pc:sldMk cId="2115543656" sldId="499"/>
        </pc:sldMkLst>
        <pc:spChg chg="mod">
          <ac:chgData name="jbarrya10@yahoo.com" userId="S::urn:spo:guest#jbarrya10@yahoo.com::" providerId="AD" clId="Web-{9473B549-753C-F0F6-70EC-A04766A8AC38}" dt="2022-06-18T15:12:08.633" v="602" actId="20577"/>
          <ac:spMkLst>
            <pc:docMk/>
            <pc:sldMk cId="2115543656" sldId="499"/>
            <ac:spMk id="2" creationId="{EB50F543-3CBA-0886-525B-EAB2DB7E6CD3}"/>
          </ac:spMkLst>
        </pc:spChg>
        <pc:spChg chg="mod">
          <ac:chgData name="jbarrya10@yahoo.com" userId="S::urn:spo:guest#jbarrya10@yahoo.com::" providerId="AD" clId="Web-{9473B549-753C-F0F6-70EC-A04766A8AC38}" dt="2022-06-18T15:20:19.315" v="789" actId="20577"/>
          <ac:spMkLst>
            <pc:docMk/>
            <pc:sldMk cId="2115543656" sldId="499"/>
            <ac:spMk id="3" creationId="{7211D2C7-A8D1-E4CA-A4C4-0C8573B15AB1}"/>
          </ac:spMkLst>
        </pc:spChg>
      </pc:sldChg>
      <pc:sldChg chg="modSp">
        <pc:chgData name="jbarrya10@yahoo.com" userId="S::urn:spo:guest#jbarrya10@yahoo.com::" providerId="AD" clId="Web-{9473B549-753C-F0F6-70EC-A04766A8AC38}" dt="2022-06-18T15:30:39.046" v="1015" actId="20577"/>
        <pc:sldMkLst>
          <pc:docMk/>
          <pc:sldMk cId="432060241" sldId="500"/>
        </pc:sldMkLst>
        <pc:spChg chg="mod">
          <ac:chgData name="jbarrya10@yahoo.com" userId="S::urn:spo:guest#jbarrya10@yahoo.com::" providerId="AD" clId="Web-{9473B549-753C-F0F6-70EC-A04766A8AC38}" dt="2022-06-18T15:21:11.020" v="795" actId="20577"/>
          <ac:spMkLst>
            <pc:docMk/>
            <pc:sldMk cId="432060241" sldId="500"/>
            <ac:spMk id="2" creationId="{E8F619D6-C169-D3AF-5847-2C4BE2031553}"/>
          </ac:spMkLst>
        </pc:spChg>
        <pc:spChg chg="mod">
          <ac:chgData name="jbarrya10@yahoo.com" userId="S::urn:spo:guest#jbarrya10@yahoo.com::" providerId="AD" clId="Web-{9473B549-753C-F0F6-70EC-A04766A8AC38}" dt="2022-06-18T15:30:39.046" v="1015" actId="20577"/>
          <ac:spMkLst>
            <pc:docMk/>
            <pc:sldMk cId="432060241" sldId="500"/>
            <ac:spMk id="3" creationId="{AA5C86EA-D319-DB4C-0BED-3B545BA375FD}"/>
          </ac:spMkLst>
        </pc:spChg>
      </pc:sldChg>
      <pc:sldChg chg="modSp">
        <pc:chgData name="jbarrya10@yahoo.com" userId="S::urn:spo:guest#jbarrya10@yahoo.com::" providerId="AD" clId="Web-{9473B549-753C-F0F6-70EC-A04766A8AC38}" dt="2022-06-18T15:46:32.750" v="1188" actId="20577"/>
        <pc:sldMkLst>
          <pc:docMk/>
          <pc:sldMk cId="3135662152" sldId="501"/>
        </pc:sldMkLst>
        <pc:spChg chg="mod">
          <ac:chgData name="jbarrya10@yahoo.com" userId="S::urn:spo:guest#jbarrya10@yahoo.com::" providerId="AD" clId="Web-{9473B549-753C-F0F6-70EC-A04766A8AC38}" dt="2022-06-18T15:32:18.019" v="1016" actId="20577"/>
          <ac:spMkLst>
            <pc:docMk/>
            <pc:sldMk cId="3135662152" sldId="501"/>
            <ac:spMk id="2" creationId="{5C829EB1-16F6-01F7-0F1D-49901CA4B2D3}"/>
          </ac:spMkLst>
        </pc:spChg>
        <pc:spChg chg="mod">
          <ac:chgData name="jbarrya10@yahoo.com" userId="S::urn:spo:guest#jbarrya10@yahoo.com::" providerId="AD" clId="Web-{9473B549-753C-F0F6-70EC-A04766A8AC38}" dt="2022-06-18T15:46:32.750" v="1188" actId="20577"/>
          <ac:spMkLst>
            <pc:docMk/>
            <pc:sldMk cId="3135662152" sldId="501"/>
            <ac:spMk id="3" creationId="{CF591E59-7312-1071-1EA4-544E9069AEC9}"/>
          </ac:spMkLst>
        </pc:spChg>
      </pc:sldChg>
      <pc:sldChg chg="modSp">
        <pc:chgData name="jbarrya10@yahoo.com" userId="S::urn:spo:guest#jbarrya10@yahoo.com::" providerId="AD" clId="Web-{9473B549-753C-F0F6-70EC-A04766A8AC38}" dt="2022-06-18T14:42:43.683" v="17" actId="20577"/>
        <pc:sldMkLst>
          <pc:docMk/>
          <pc:sldMk cId="3367071388" sldId="502"/>
        </pc:sldMkLst>
        <pc:spChg chg="mod">
          <ac:chgData name="jbarrya10@yahoo.com" userId="S::urn:spo:guest#jbarrya10@yahoo.com::" providerId="AD" clId="Web-{9473B549-753C-F0F6-70EC-A04766A8AC38}" dt="2022-06-18T14:42:43.683" v="17" actId="20577"/>
          <ac:spMkLst>
            <pc:docMk/>
            <pc:sldMk cId="3367071388" sldId="502"/>
            <ac:spMk id="3" creationId="{00ADF5BF-FFEA-6988-613B-CADBF3236E8B}"/>
          </ac:spMkLst>
        </pc:spChg>
      </pc:sldChg>
    </pc:docChg>
  </pc:docChgLst>
  <pc:docChgLst>
    <pc:chgData clId="Web-{0E5C06FB-B592-8D37-56D4-F40AA4DAEC27}"/>
    <pc:docChg chg="modSld">
      <pc:chgData name="" userId="" providerId="" clId="Web-{0E5C06FB-B592-8D37-56D4-F40AA4DAEC27}" dt="2022-06-18T18:51:42.820" v="0" actId="20577"/>
      <pc:docMkLst>
        <pc:docMk/>
      </pc:docMkLst>
      <pc:sldChg chg="modSp">
        <pc:chgData name="" userId="" providerId="" clId="Web-{0E5C06FB-B592-8D37-56D4-F40AA4DAEC27}" dt="2022-06-18T18:51:42.820" v="0" actId="20577"/>
        <pc:sldMkLst>
          <pc:docMk/>
          <pc:sldMk cId="2472024604" sldId="427"/>
        </pc:sldMkLst>
        <pc:spChg chg="mod">
          <ac:chgData name="" userId="" providerId="" clId="Web-{0E5C06FB-B592-8D37-56D4-F40AA4DAEC27}" dt="2022-06-18T18:51:42.820" v="0" actId="20577"/>
          <ac:spMkLst>
            <pc:docMk/>
            <pc:sldMk cId="2472024604" sldId="427"/>
            <ac:spMk id="2" creationId="{7FD547FC-7781-C32B-0A5A-977B091E9ED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7DE526-42A4-D341-BD7B-C1AD4EBB9EDB}" type="datetimeFigureOut">
              <a:rPr lang="en-US" smtClean="0"/>
              <a:t>1/6/2023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68994C-3E22-1043-AE01-785670959E12}" type="slidenum">
              <a:rPr lang="en-US" smtClean="0"/>
              <a:t>‹#›</a:t>
            </a:fld>
            <a:endParaRPr lang="en-US" dirty="0"/>
          </a:p>
        </p:txBody>
      </p:sp>
    </p:spTree>
    <p:extLst>
      <p:ext uri="{BB962C8B-B14F-4D97-AF65-F5344CB8AC3E}">
        <p14:creationId xmlns:p14="http://schemas.microsoft.com/office/powerpoint/2010/main" val="2866419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Arial"/>
              </a:rPr>
              <a:t>Figure 13.3 Effects of using illicit drugs.</a:t>
            </a:r>
            <a:endParaRPr lang="en-US" dirty="0"/>
          </a:p>
        </p:txBody>
      </p:sp>
      <p:sp>
        <p:nvSpPr>
          <p:cNvPr id="4" name="Slide Number Placeholder 3"/>
          <p:cNvSpPr>
            <a:spLocks noGrp="1"/>
          </p:cNvSpPr>
          <p:nvPr>
            <p:ph type="sldNum" sz="quarter" idx="5"/>
          </p:nvPr>
        </p:nvSpPr>
        <p:spPr/>
        <p:txBody>
          <a:bodyPr/>
          <a:lstStyle/>
          <a:p>
            <a:fld id="{0068994C-3E22-1043-AE01-785670959E12}" type="slidenum">
              <a:rPr lang="en-US" smtClean="0"/>
              <a:t>5</a:t>
            </a:fld>
            <a:endParaRPr lang="en-US" dirty="0"/>
          </a:p>
        </p:txBody>
      </p:sp>
    </p:spTree>
    <p:extLst>
      <p:ext uri="{BB962C8B-B14F-4D97-AF65-F5344CB8AC3E}">
        <p14:creationId xmlns:p14="http://schemas.microsoft.com/office/powerpoint/2010/main" val="1234604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Arial"/>
              </a:rPr>
              <a:t>Figure 13.5 Potential signs of drug use.</a:t>
            </a:r>
            <a:endParaRPr lang="en-US" dirty="0"/>
          </a:p>
        </p:txBody>
      </p:sp>
      <p:sp>
        <p:nvSpPr>
          <p:cNvPr id="4" name="Slide Number Placeholder 3"/>
          <p:cNvSpPr>
            <a:spLocks noGrp="1"/>
          </p:cNvSpPr>
          <p:nvPr>
            <p:ph type="sldNum" sz="quarter" idx="5"/>
          </p:nvPr>
        </p:nvSpPr>
        <p:spPr/>
        <p:txBody>
          <a:bodyPr/>
          <a:lstStyle/>
          <a:p>
            <a:fld id="{0068994C-3E22-1043-AE01-785670959E12}" type="slidenum">
              <a:rPr lang="en-US" smtClean="0"/>
              <a:t>19</a:t>
            </a:fld>
            <a:endParaRPr lang="en-US" dirty="0"/>
          </a:p>
        </p:txBody>
      </p:sp>
    </p:spTree>
    <p:extLst>
      <p:ext uri="{BB962C8B-B14F-4D97-AF65-F5344CB8AC3E}">
        <p14:creationId xmlns:p14="http://schemas.microsoft.com/office/powerpoint/2010/main" val="1246651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5015397"/>
            <a:ext cx="6858000" cy="979587"/>
          </a:xfrm>
        </p:spPr>
        <p:txBody>
          <a:bodyPr/>
          <a:lstStyle>
            <a:lvl1pPr marL="0" indent="0" algn="ctr">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922838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081074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897053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4204512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768349"/>
            <a:ext cx="7886700" cy="2852737"/>
          </a:xfrm>
        </p:spPr>
        <p:txBody>
          <a:bodyPr anchor="b">
            <a:normAutofit/>
          </a:bodyPr>
          <a:lstStyle>
            <a:lvl1pPr algn="ctr">
              <a:defRPr sz="4800">
                <a:solidFill>
                  <a:schemeClr val="accent3"/>
                </a:solidFill>
              </a:defRPr>
            </a:lvl1pPr>
          </a:lstStyle>
          <a:p>
            <a:r>
              <a:rPr lang="en-US"/>
              <a:t>Click to edit Master title style</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781483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527510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9567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198899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1450748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93647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963146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83AAAB-4CE1-5244-937D-417070269BBF}" type="datetimeFigureOut">
              <a:rPr lang="en-US" smtClean="0"/>
              <a:t>1/6/2023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7112D-E196-2F4E-A8A7-3CBAED94A81E}" type="slidenum">
              <a:rPr lang="en-US" smtClean="0"/>
              <a:t>‹#›</a:t>
            </a:fld>
            <a:endParaRPr lang="en-US" dirty="0"/>
          </a:p>
        </p:txBody>
      </p:sp>
    </p:spTree>
    <p:extLst>
      <p:ext uri="{BB962C8B-B14F-4D97-AF65-F5344CB8AC3E}">
        <p14:creationId xmlns:p14="http://schemas.microsoft.com/office/powerpoint/2010/main" val="20560346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3"/>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547FC-7781-C32B-0A5A-977B091E9ED0}"/>
              </a:ext>
            </a:extLst>
          </p:cNvPr>
          <p:cNvSpPr>
            <a:spLocks noGrp="1"/>
          </p:cNvSpPr>
          <p:nvPr>
            <p:ph type="ctrTitle"/>
          </p:nvPr>
        </p:nvSpPr>
        <p:spPr/>
        <p:txBody>
          <a:bodyPr>
            <a:normAutofit/>
          </a:bodyPr>
          <a:lstStyle/>
          <a:p>
            <a:r>
              <a:rPr lang="en-US" sz="5000" dirty="0"/>
              <a:t>Illicit Drugs</a:t>
            </a:r>
          </a:p>
        </p:txBody>
      </p:sp>
      <p:sp>
        <p:nvSpPr>
          <p:cNvPr id="3" name="Subtitle 2">
            <a:extLst>
              <a:ext uri="{FF2B5EF4-FFF2-40B4-BE49-F238E27FC236}">
                <a16:creationId xmlns:a16="http://schemas.microsoft.com/office/drawing/2014/main" id="{9098E11F-DE22-6B22-CD68-8F62A4333D22}"/>
              </a:ext>
            </a:extLst>
          </p:cNvPr>
          <p:cNvSpPr>
            <a:spLocks noGrp="1"/>
          </p:cNvSpPr>
          <p:nvPr>
            <p:ph type="subTitle" idx="1"/>
          </p:nvPr>
        </p:nvSpPr>
        <p:spPr/>
        <p:txBody>
          <a:bodyPr vert="horz" lIns="91440" tIns="45720" rIns="91440" bIns="45720" rtlCol="0" anchor="t">
            <a:normAutofit/>
          </a:bodyPr>
          <a:lstStyle/>
          <a:p>
            <a:r>
              <a:rPr lang="en-US" dirty="0">
                <a:cs typeface="Arial"/>
              </a:rPr>
              <a:t>Live Well: Foundations of High School Health</a:t>
            </a:r>
          </a:p>
          <a:p>
            <a:r>
              <a:rPr lang="en-US" dirty="0">
                <a:cs typeface="Arial"/>
              </a:rPr>
              <a:t>Chapter 13, Lesson 2</a:t>
            </a:r>
          </a:p>
        </p:txBody>
      </p:sp>
    </p:spTree>
    <p:extLst>
      <p:ext uri="{BB962C8B-B14F-4D97-AF65-F5344CB8AC3E}">
        <p14:creationId xmlns:p14="http://schemas.microsoft.com/office/powerpoint/2010/main" val="2472024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5EA8D-8E20-2263-9A8E-2FF5596DF0CD}"/>
              </a:ext>
            </a:extLst>
          </p:cNvPr>
          <p:cNvSpPr>
            <a:spLocks noGrp="1"/>
          </p:cNvSpPr>
          <p:nvPr>
            <p:ph type="title"/>
          </p:nvPr>
        </p:nvSpPr>
        <p:spPr/>
        <p:txBody>
          <a:bodyPr>
            <a:normAutofit/>
          </a:bodyPr>
          <a:lstStyle/>
          <a:p>
            <a:pPr algn="ctr"/>
            <a:r>
              <a:rPr lang="en-US" dirty="0"/>
              <a:t>Opioids </a:t>
            </a:r>
            <a:r>
              <a:rPr lang="en-US" sz="2400" i="1" dirty="0"/>
              <a:t>(1 of 2)</a:t>
            </a:r>
          </a:p>
        </p:txBody>
      </p:sp>
      <p:sp>
        <p:nvSpPr>
          <p:cNvPr id="3" name="Content Placeholder 2">
            <a:extLst>
              <a:ext uri="{FF2B5EF4-FFF2-40B4-BE49-F238E27FC236}">
                <a16:creationId xmlns:a16="http://schemas.microsoft.com/office/drawing/2014/main" id="{394B1882-34E1-DA5C-FE19-927E53A16319}"/>
              </a:ext>
            </a:extLst>
          </p:cNvPr>
          <p:cNvSpPr>
            <a:spLocks noGrp="1"/>
          </p:cNvSpPr>
          <p:nvPr>
            <p:ph idx="1"/>
          </p:nvPr>
        </p:nvSpPr>
        <p:spPr/>
        <p:txBody>
          <a:bodyPr vert="horz" lIns="91440" tIns="45720" rIns="91440" bIns="45720" rtlCol="0" anchor="t">
            <a:normAutofit fontScale="92500" lnSpcReduction="10000"/>
          </a:bodyPr>
          <a:lstStyle/>
          <a:p>
            <a:r>
              <a:rPr lang="en-US" b="1" dirty="0">
                <a:cs typeface="Arial"/>
              </a:rPr>
              <a:t>Opioids</a:t>
            </a:r>
            <a:r>
              <a:rPr lang="en-US" dirty="0">
                <a:cs typeface="Arial"/>
              </a:rPr>
              <a:t>, or narcotics, are naturally found in the opium poppy plant.</a:t>
            </a:r>
          </a:p>
          <a:p>
            <a:r>
              <a:rPr lang="en-US" dirty="0">
                <a:solidFill>
                  <a:srgbClr val="404000"/>
                </a:solidFill>
                <a:cs typeface="Arial"/>
              </a:rPr>
              <a:t>This class of drugs includes the illicit drug heroin as well as pain relievers available by prescription, like oxycodone, hydrocodone, and morphine.</a:t>
            </a:r>
          </a:p>
          <a:p>
            <a:r>
              <a:rPr lang="en-US" dirty="0">
                <a:solidFill>
                  <a:srgbClr val="404000"/>
                </a:solidFill>
                <a:cs typeface="Arial"/>
              </a:rPr>
              <a:t>Synthetic opioids, such as fentanyl, are made in a lab.</a:t>
            </a:r>
          </a:p>
          <a:p>
            <a:r>
              <a:rPr lang="en-US" dirty="0">
                <a:solidFill>
                  <a:srgbClr val="404000"/>
                </a:solidFill>
                <a:cs typeface="Arial"/>
              </a:rPr>
              <a:t>Opioids are often used as medicine because they contain chemicals that relax the body and relieve pain.</a:t>
            </a:r>
          </a:p>
          <a:p>
            <a:pPr marL="0" indent="0" algn="r">
              <a:buNone/>
            </a:pPr>
            <a:r>
              <a:rPr lang="en-US" sz="1500" i="1" dirty="0">
                <a:solidFill>
                  <a:srgbClr val="404000"/>
                </a:solidFill>
                <a:latin typeface="Helvetica" pitchFamily="2" charset="0"/>
                <a:cs typeface="Arial"/>
              </a:rPr>
              <a:t>(continued)</a:t>
            </a:r>
          </a:p>
        </p:txBody>
      </p:sp>
    </p:spTree>
    <p:extLst>
      <p:ext uri="{BB962C8B-B14F-4D97-AF65-F5344CB8AC3E}">
        <p14:creationId xmlns:p14="http://schemas.microsoft.com/office/powerpoint/2010/main" val="1945987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0F543-3CBA-0886-525B-EAB2DB7E6CD3}"/>
              </a:ext>
            </a:extLst>
          </p:cNvPr>
          <p:cNvSpPr>
            <a:spLocks noGrp="1"/>
          </p:cNvSpPr>
          <p:nvPr>
            <p:ph type="title"/>
          </p:nvPr>
        </p:nvSpPr>
        <p:spPr/>
        <p:txBody>
          <a:bodyPr/>
          <a:lstStyle/>
          <a:p>
            <a:pPr algn="ctr"/>
            <a:r>
              <a:rPr lang="en-US" dirty="0"/>
              <a:t>Opioids </a:t>
            </a:r>
            <a:r>
              <a:rPr lang="en-US" sz="2400" i="1" dirty="0"/>
              <a:t>(2 of 2)</a:t>
            </a:r>
          </a:p>
        </p:txBody>
      </p:sp>
      <p:sp>
        <p:nvSpPr>
          <p:cNvPr id="3" name="Content Placeholder 2">
            <a:extLst>
              <a:ext uri="{FF2B5EF4-FFF2-40B4-BE49-F238E27FC236}">
                <a16:creationId xmlns:a16="http://schemas.microsoft.com/office/drawing/2014/main" id="{7211D2C7-A8D1-E4CA-A4C4-0C8573B15AB1}"/>
              </a:ext>
            </a:extLst>
          </p:cNvPr>
          <p:cNvSpPr>
            <a:spLocks noGrp="1"/>
          </p:cNvSpPr>
          <p:nvPr>
            <p:ph idx="1"/>
          </p:nvPr>
        </p:nvSpPr>
        <p:spPr/>
        <p:txBody>
          <a:bodyPr vert="horz" lIns="91440" tIns="45720" rIns="91440" bIns="45720" rtlCol="0" anchor="t">
            <a:normAutofit/>
          </a:bodyPr>
          <a:lstStyle/>
          <a:p>
            <a:r>
              <a:rPr lang="en-US" dirty="0">
                <a:cs typeface="Arial"/>
              </a:rPr>
              <a:t>Opioids are powerfully addictive drugs.</a:t>
            </a:r>
            <a:endParaRPr lang="en-US" dirty="0"/>
          </a:p>
          <a:p>
            <a:r>
              <a:rPr lang="en-US" dirty="0">
                <a:solidFill>
                  <a:srgbClr val="404000"/>
                </a:solidFill>
                <a:cs typeface="Arial"/>
              </a:rPr>
              <a:t>While prescription opioids can be highly effective for pain relief, if not used properly, they can result in addiction, overdose, and death.</a:t>
            </a:r>
          </a:p>
          <a:p>
            <a:r>
              <a:rPr lang="en-US" dirty="0">
                <a:solidFill>
                  <a:srgbClr val="404000"/>
                </a:solidFill>
                <a:cs typeface="Arial"/>
              </a:rPr>
              <a:t>Misuse and addiction to opioids is a national crisis that affects people of all ages, ethnicities, and incomes.</a:t>
            </a:r>
            <a:endParaRPr lang="en-US" dirty="0">
              <a:solidFill>
                <a:schemeClr val="tx1"/>
              </a:solidFill>
              <a:cs typeface="Arial"/>
            </a:endParaRPr>
          </a:p>
        </p:txBody>
      </p:sp>
    </p:spTree>
    <p:extLst>
      <p:ext uri="{BB962C8B-B14F-4D97-AF65-F5344CB8AC3E}">
        <p14:creationId xmlns:p14="http://schemas.microsoft.com/office/powerpoint/2010/main" val="2115543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619D6-C169-D3AF-5847-2C4BE2031553}"/>
              </a:ext>
            </a:extLst>
          </p:cNvPr>
          <p:cNvSpPr>
            <a:spLocks noGrp="1"/>
          </p:cNvSpPr>
          <p:nvPr>
            <p:ph type="title"/>
          </p:nvPr>
        </p:nvSpPr>
        <p:spPr/>
        <p:txBody>
          <a:bodyPr>
            <a:normAutofit/>
          </a:bodyPr>
          <a:lstStyle/>
          <a:p>
            <a:pPr algn="ctr"/>
            <a:r>
              <a:rPr lang="en-US" dirty="0"/>
              <a:t>Inhalants</a:t>
            </a:r>
          </a:p>
        </p:txBody>
      </p:sp>
      <p:sp>
        <p:nvSpPr>
          <p:cNvPr id="3" name="Content Placeholder 2">
            <a:extLst>
              <a:ext uri="{FF2B5EF4-FFF2-40B4-BE49-F238E27FC236}">
                <a16:creationId xmlns:a16="http://schemas.microsoft.com/office/drawing/2014/main" id="{AA5C86EA-D319-DB4C-0BED-3B545BA375FD}"/>
              </a:ext>
            </a:extLst>
          </p:cNvPr>
          <p:cNvSpPr>
            <a:spLocks noGrp="1"/>
          </p:cNvSpPr>
          <p:nvPr>
            <p:ph idx="1"/>
          </p:nvPr>
        </p:nvSpPr>
        <p:spPr/>
        <p:txBody>
          <a:bodyPr vert="horz" lIns="91440" tIns="45720" rIns="91440" bIns="45720" rtlCol="0" anchor="t">
            <a:noAutofit/>
          </a:bodyPr>
          <a:lstStyle/>
          <a:p>
            <a:r>
              <a:rPr lang="en-US" sz="2400" b="1" dirty="0">
                <a:cs typeface="Arial"/>
              </a:rPr>
              <a:t>Inhalants</a:t>
            </a:r>
            <a:r>
              <a:rPr lang="en-US" sz="2400" dirty="0">
                <a:cs typeface="Arial"/>
              </a:rPr>
              <a:t> are invisible, dangerous substances found in common household products that are inhaled as vapors through the nose or mouth.</a:t>
            </a:r>
          </a:p>
          <a:p>
            <a:r>
              <a:rPr lang="en-US" sz="2400" dirty="0">
                <a:solidFill>
                  <a:srgbClr val="404000"/>
                </a:solidFill>
                <a:cs typeface="Arial"/>
              </a:rPr>
              <a:t>The high they produce usually lasts only a few minutes.</a:t>
            </a:r>
          </a:p>
          <a:p>
            <a:pPr lvl="1"/>
            <a:r>
              <a:rPr lang="en-US" dirty="0">
                <a:solidFill>
                  <a:schemeClr val="tx1"/>
                </a:solidFill>
                <a:cs typeface="Arial"/>
              </a:rPr>
              <a:t>Examples of inhalants include felt-tip markers, spray paint, hairspray, nail polish remover, and gasoline.</a:t>
            </a:r>
          </a:p>
          <a:p>
            <a:pPr lvl="1"/>
            <a:r>
              <a:rPr lang="en-US" dirty="0">
                <a:solidFill>
                  <a:schemeClr val="tx1"/>
                </a:solidFill>
                <a:cs typeface="Arial"/>
              </a:rPr>
              <a:t>Short-term effects include slurred speech, lack of coordination, headaches, and dizziness.</a:t>
            </a:r>
          </a:p>
          <a:p>
            <a:pPr lvl="1"/>
            <a:r>
              <a:rPr lang="en-US" dirty="0">
                <a:solidFill>
                  <a:schemeClr val="tx1"/>
                </a:solidFill>
                <a:cs typeface="Arial"/>
              </a:rPr>
              <a:t>Long-term effects can include loss of coordination and brain damage, and may result in death.</a:t>
            </a:r>
            <a:endParaRPr lang="en-US" dirty="0">
              <a:solidFill>
                <a:schemeClr val="tx1"/>
              </a:solidFill>
            </a:endParaRPr>
          </a:p>
        </p:txBody>
      </p:sp>
    </p:spTree>
    <p:extLst>
      <p:ext uri="{BB962C8B-B14F-4D97-AF65-F5344CB8AC3E}">
        <p14:creationId xmlns:p14="http://schemas.microsoft.com/office/powerpoint/2010/main" val="432060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29EB1-16F6-01F7-0F1D-49901CA4B2D3}"/>
              </a:ext>
            </a:extLst>
          </p:cNvPr>
          <p:cNvSpPr>
            <a:spLocks noGrp="1"/>
          </p:cNvSpPr>
          <p:nvPr>
            <p:ph type="title"/>
          </p:nvPr>
        </p:nvSpPr>
        <p:spPr/>
        <p:txBody>
          <a:bodyPr/>
          <a:lstStyle/>
          <a:p>
            <a:pPr algn="ctr"/>
            <a:r>
              <a:rPr lang="en-US" dirty="0"/>
              <a:t>Steroids</a:t>
            </a:r>
          </a:p>
        </p:txBody>
      </p:sp>
      <p:sp>
        <p:nvSpPr>
          <p:cNvPr id="3" name="Content Placeholder 2">
            <a:extLst>
              <a:ext uri="{FF2B5EF4-FFF2-40B4-BE49-F238E27FC236}">
                <a16:creationId xmlns:a16="http://schemas.microsoft.com/office/drawing/2014/main" id="{CF591E59-7312-1071-1EA4-544E9069AEC9}"/>
              </a:ext>
            </a:extLst>
          </p:cNvPr>
          <p:cNvSpPr>
            <a:spLocks noGrp="1"/>
          </p:cNvSpPr>
          <p:nvPr>
            <p:ph idx="1"/>
          </p:nvPr>
        </p:nvSpPr>
        <p:spPr/>
        <p:txBody>
          <a:bodyPr vert="horz" lIns="91440" tIns="45720" rIns="91440" bIns="45720" rtlCol="0" anchor="t">
            <a:noAutofit/>
          </a:bodyPr>
          <a:lstStyle/>
          <a:p>
            <a:r>
              <a:rPr lang="en-US" sz="2600" dirty="0">
                <a:cs typeface="Arial"/>
              </a:rPr>
              <a:t>Anabolic steroids are a lab-created version of the male hormone testosterone.</a:t>
            </a:r>
          </a:p>
          <a:p>
            <a:r>
              <a:rPr lang="en-US" sz="2600" dirty="0">
                <a:cs typeface="Arial"/>
              </a:rPr>
              <a:t>They are used illegally to promote muscle growth, enhance athletic performance, and improve physical appearance.</a:t>
            </a:r>
          </a:p>
          <a:p>
            <a:r>
              <a:rPr lang="en-US" sz="2600" dirty="0">
                <a:cs typeface="Arial"/>
              </a:rPr>
              <a:t>Steroid use can have many side effects:</a:t>
            </a:r>
          </a:p>
          <a:p>
            <a:pPr lvl="1"/>
            <a:r>
              <a:rPr lang="en-US" sz="2600" dirty="0">
                <a:solidFill>
                  <a:schemeClr val="tx1"/>
                </a:solidFill>
                <a:cs typeface="Arial"/>
              </a:rPr>
              <a:t>Men: shrinking testicles, decreased sperm production, mood swings, and aggression</a:t>
            </a:r>
          </a:p>
          <a:p>
            <a:pPr lvl="1"/>
            <a:r>
              <a:rPr lang="en-US" sz="2600" dirty="0">
                <a:solidFill>
                  <a:schemeClr val="tx1"/>
                </a:solidFill>
                <a:cs typeface="Arial"/>
              </a:rPr>
              <a:t>Women: deepening of the voice, decrease in breast size, increase in face and body hair</a:t>
            </a:r>
          </a:p>
        </p:txBody>
      </p:sp>
    </p:spTree>
    <p:extLst>
      <p:ext uri="{BB962C8B-B14F-4D97-AF65-F5344CB8AC3E}">
        <p14:creationId xmlns:p14="http://schemas.microsoft.com/office/powerpoint/2010/main" val="3135662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29EB1-16F6-01F7-0F1D-49901CA4B2D3}"/>
              </a:ext>
            </a:extLst>
          </p:cNvPr>
          <p:cNvSpPr>
            <a:spLocks noGrp="1"/>
          </p:cNvSpPr>
          <p:nvPr>
            <p:ph type="title"/>
          </p:nvPr>
        </p:nvSpPr>
        <p:spPr/>
        <p:txBody>
          <a:bodyPr/>
          <a:lstStyle/>
          <a:p>
            <a:pPr algn="ctr"/>
            <a:r>
              <a:rPr lang="en-US" dirty="0"/>
              <a:t>Hallucinogens</a:t>
            </a:r>
          </a:p>
        </p:txBody>
      </p:sp>
      <p:sp>
        <p:nvSpPr>
          <p:cNvPr id="3" name="Content Placeholder 2">
            <a:extLst>
              <a:ext uri="{FF2B5EF4-FFF2-40B4-BE49-F238E27FC236}">
                <a16:creationId xmlns:a16="http://schemas.microsoft.com/office/drawing/2014/main" id="{CF591E59-7312-1071-1EA4-544E9069AEC9}"/>
              </a:ext>
            </a:extLst>
          </p:cNvPr>
          <p:cNvSpPr>
            <a:spLocks noGrp="1"/>
          </p:cNvSpPr>
          <p:nvPr>
            <p:ph idx="1"/>
          </p:nvPr>
        </p:nvSpPr>
        <p:spPr/>
        <p:txBody>
          <a:bodyPr vert="horz" lIns="91440" tIns="45720" rIns="91440" bIns="45720" rtlCol="0" anchor="t">
            <a:noAutofit/>
          </a:bodyPr>
          <a:lstStyle/>
          <a:p>
            <a:r>
              <a:rPr lang="en-US" sz="2700" dirty="0">
                <a:cs typeface="Arial"/>
              </a:rPr>
              <a:t>Hallucinogens are among the oldest known group of drugs used for their ability to alter human perception and mood.</a:t>
            </a:r>
          </a:p>
          <a:p>
            <a:r>
              <a:rPr lang="en-US" sz="2700" dirty="0">
                <a:cs typeface="Arial"/>
              </a:rPr>
              <a:t>They are found in plants and mushrooms but can also be manufactured.</a:t>
            </a:r>
          </a:p>
          <a:p>
            <a:r>
              <a:rPr lang="en-US" sz="2700" dirty="0">
                <a:cs typeface="Arial"/>
              </a:rPr>
              <a:t>They cause hallucinations.</a:t>
            </a:r>
          </a:p>
          <a:p>
            <a:r>
              <a:rPr lang="en-US" sz="2700" dirty="0">
                <a:cs typeface="Arial"/>
              </a:rPr>
              <a:t>Three main examples of hallucinogens include</a:t>
            </a:r>
          </a:p>
          <a:p>
            <a:pPr lvl="1"/>
            <a:r>
              <a:rPr lang="en-US" sz="2700" dirty="0">
                <a:solidFill>
                  <a:schemeClr val="tx1"/>
                </a:solidFill>
                <a:cs typeface="Arial"/>
              </a:rPr>
              <a:t>LSD,</a:t>
            </a:r>
          </a:p>
          <a:p>
            <a:pPr lvl="1"/>
            <a:r>
              <a:rPr lang="en-US" sz="2700" dirty="0">
                <a:solidFill>
                  <a:schemeClr val="tx1"/>
                </a:solidFill>
                <a:cs typeface="Arial"/>
              </a:rPr>
              <a:t>PCP, and</a:t>
            </a:r>
          </a:p>
          <a:p>
            <a:pPr lvl="1"/>
            <a:r>
              <a:rPr lang="en-US" sz="2700" dirty="0">
                <a:solidFill>
                  <a:schemeClr val="tx1"/>
                </a:solidFill>
                <a:cs typeface="Arial"/>
              </a:rPr>
              <a:t>mescaline.</a:t>
            </a:r>
          </a:p>
        </p:txBody>
      </p:sp>
    </p:spTree>
    <p:extLst>
      <p:ext uri="{BB962C8B-B14F-4D97-AF65-F5344CB8AC3E}">
        <p14:creationId xmlns:p14="http://schemas.microsoft.com/office/powerpoint/2010/main" val="3357549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AC881-0761-1326-242B-2245A7EE62CF}"/>
              </a:ext>
            </a:extLst>
          </p:cNvPr>
          <p:cNvSpPr>
            <a:spLocks noGrp="1"/>
          </p:cNvSpPr>
          <p:nvPr>
            <p:ph type="title"/>
          </p:nvPr>
        </p:nvSpPr>
        <p:spPr/>
        <p:txBody>
          <a:bodyPr/>
          <a:lstStyle/>
          <a:p>
            <a:pPr algn="ctr"/>
            <a:r>
              <a:rPr lang="en-US" dirty="0"/>
              <a:t>Club Drugs</a:t>
            </a:r>
          </a:p>
        </p:txBody>
      </p:sp>
      <p:sp>
        <p:nvSpPr>
          <p:cNvPr id="3" name="Content Placeholder 2">
            <a:extLst>
              <a:ext uri="{FF2B5EF4-FFF2-40B4-BE49-F238E27FC236}">
                <a16:creationId xmlns:a16="http://schemas.microsoft.com/office/drawing/2014/main" id="{17B3CA58-11D9-5F36-DB73-12FB9B72520A}"/>
              </a:ext>
            </a:extLst>
          </p:cNvPr>
          <p:cNvSpPr>
            <a:spLocks noGrp="1"/>
          </p:cNvSpPr>
          <p:nvPr>
            <p:ph idx="1"/>
          </p:nvPr>
        </p:nvSpPr>
        <p:spPr/>
        <p:txBody>
          <a:bodyPr vert="horz" lIns="91440" tIns="45720" rIns="91440" bIns="45720" rtlCol="0" anchor="t">
            <a:noAutofit/>
          </a:bodyPr>
          <a:lstStyle/>
          <a:p>
            <a:r>
              <a:rPr lang="en-US" sz="2300" dirty="0">
                <a:cs typeface="Arial"/>
              </a:rPr>
              <a:t>Club drugs are primarily used by teens and young adults at parties, concerts, and clubs.</a:t>
            </a:r>
          </a:p>
          <a:p>
            <a:r>
              <a:rPr lang="en-US" sz="2300" dirty="0">
                <a:cs typeface="Arial"/>
              </a:rPr>
              <a:t>The most common club drugs are in two drug classes: hallucinogens and depressants.</a:t>
            </a:r>
          </a:p>
          <a:p>
            <a:pPr lvl="1"/>
            <a:r>
              <a:rPr lang="en-US" sz="2300" dirty="0">
                <a:solidFill>
                  <a:schemeClr val="tx1"/>
                </a:solidFill>
                <a:cs typeface="Arial" panose="020B0604020202020204"/>
              </a:rPr>
              <a:t>Hallucinogens alter perception and mood.</a:t>
            </a:r>
          </a:p>
          <a:p>
            <a:pPr lvl="1"/>
            <a:r>
              <a:rPr lang="en-US" sz="2300" dirty="0">
                <a:solidFill>
                  <a:schemeClr val="tx1"/>
                </a:solidFill>
                <a:cs typeface="Arial" panose="020B0604020202020204"/>
              </a:rPr>
              <a:t>They include ecstasy, GHB, and LSD.</a:t>
            </a:r>
          </a:p>
          <a:p>
            <a:pPr lvl="1"/>
            <a:r>
              <a:rPr lang="en-US" sz="2300" dirty="0">
                <a:solidFill>
                  <a:schemeClr val="tx1"/>
                </a:solidFill>
                <a:cs typeface="Arial" panose="020B0604020202020204"/>
              </a:rPr>
              <a:t>Depressants can calm nerves, relax muscles, and help you sleep.</a:t>
            </a:r>
          </a:p>
          <a:p>
            <a:pPr lvl="1"/>
            <a:r>
              <a:rPr lang="en-US" sz="2300" dirty="0">
                <a:solidFill>
                  <a:schemeClr val="tx1"/>
                </a:solidFill>
                <a:cs typeface="Arial" panose="020B0604020202020204"/>
              </a:rPr>
              <a:t>Benzodiazepines help you sleep and relieve anxiety.</a:t>
            </a:r>
          </a:p>
          <a:p>
            <a:pPr lvl="1"/>
            <a:r>
              <a:rPr lang="en-US" sz="2300" dirty="0">
                <a:solidFill>
                  <a:schemeClr val="tx1"/>
                </a:solidFill>
                <a:cs typeface="Arial" panose="020B0604020202020204"/>
              </a:rPr>
              <a:t>Rohypnol, called the date rape drug, is a depressant that is easily slipped into someone’s drink.</a:t>
            </a:r>
          </a:p>
        </p:txBody>
      </p:sp>
    </p:spTree>
    <p:extLst>
      <p:ext uri="{BB962C8B-B14F-4D97-AF65-F5344CB8AC3E}">
        <p14:creationId xmlns:p14="http://schemas.microsoft.com/office/powerpoint/2010/main" val="35535922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AC881-0761-1326-242B-2245A7EE62CF}"/>
              </a:ext>
            </a:extLst>
          </p:cNvPr>
          <p:cNvSpPr>
            <a:spLocks noGrp="1"/>
          </p:cNvSpPr>
          <p:nvPr>
            <p:ph type="title"/>
          </p:nvPr>
        </p:nvSpPr>
        <p:spPr/>
        <p:txBody>
          <a:bodyPr/>
          <a:lstStyle/>
          <a:p>
            <a:pPr algn="ctr"/>
            <a:r>
              <a:rPr lang="en-US" dirty="0"/>
              <a:t>Depressants</a:t>
            </a:r>
          </a:p>
        </p:txBody>
      </p:sp>
      <p:sp>
        <p:nvSpPr>
          <p:cNvPr id="3" name="Content Placeholder 2">
            <a:extLst>
              <a:ext uri="{FF2B5EF4-FFF2-40B4-BE49-F238E27FC236}">
                <a16:creationId xmlns:a16="http://schemas.microsoft.com/office/drawing/2014/main" id="{17B3CA58-11D9-5F36-DB73-12FB9B72520A}"/>
              </a:ext>
            </a:extLst>
          </p:cNvPr>
          <p:cNvSpPr>
            <a:spLocks noGrp="1"/>
          </p:cNvSpPr>
          <p:nvPr>
            <p:ph idx="1"/>
          </p:nvPr>
        </p:nvSpPr>
        <p:spPr/>
        <p:txBody>
          <a:bodyPr vert="horz" lIns="91440" tIns="45720" rIns="91440" bIns="45720" rtlCol="0" anchor="t">
            <a:noAutofit/>
          </a:bodyPr>
          <a:lstStyle/>
          <a:p>
            <a:r>
              <a:rPr lang="en-US" sz="2000" dirty="0">
                <a:cs typeface="Arial"/>
              </a:rPr>
              <a:t>Depressants are useful for treating anxiety, stress, and sleep disorders.</a:t>
            </a:r>
          </a:p>
          <a:p>
            <a:r>
              <a:rPr lang="en-US" sz="2000" dirty="0">
                <a:cs typeface="Arial"/>
              </a:rPr>
              <a:t>Effects on the body include muscle relaxation, loss of motor coordination, weakness, and slurred speech.</a:t>
            </a:r>
          </a:p>
          <a:p>
            <a:r>
              <a:rPr lang="en-US" sz="2000" dirty="0">
                <a:cs typeface="Arial"/>
              </a:rPr>
              <a:t>Extended use of depressants can lead to a physical dependence on the drug. </a:t>
            </a:r>
          </a:p>
          <a:p>
            <a:r>
              <a:rPr lang="en-US" sz="2000" dirty="0">
                <a:cs typeface="Arial"/>
              </a:rPr>
              <a:t>Examples include the following:</a:t>
            </a:r>
          </a:p>
          <a:p>
            <a:pPr lvl="1"/>
            <a:r>
              <a:rPr lang="en-US" sz="2000" dirty="0">
                <a:solidFill>
                  <a:schemeClr val="tx1"/>
                </a:solidFill>
                <a:cs typeface="Arial" panose="020B0604020202020204"/>
              </a:rPr>
              <a:t>Benzodiazepines such as Ativan, Valium, and Xanax.</a:t>
            </a:r>
          </a:p>
          <a:p>
            <a:pPr lvl="1"/>
            <a:r>
              <a:rPr lang="en-US" sz="2000" dirty="0">
                <a:solidFill>
                  <a:schemeClr val="tx1"/>
                </a:solidFill>
                <a:cs typeface="Arial" panose="020B0604020202020204"/>
              </a:rPr>
              <a:t>Non-benzodiazepine sedative-hypnotics such as Ambien and Lunesta</a:t>
            </a:r>
          </a:p>
          <a:p>
            <a:pPr lvl="1"/>
            <a:r>
              <a:rPr lang="en-US" sz="2000" dirty="0">
                <a:solidFill>
                  <a:schemeClr val="tx1"/>
                </a:solidFill>
                <a:cs typeface="Arial" panose="020B0604020202020204"/>
              </a:rPr>
              <a:t>Barbiturates</a:t>
            </a:r>
          </a:p>
          <a:p>
            <a:pPr lvl="1"/>
            <a:r>
              <a:rPr lang="en-US" sz="2000" dirty="0">
                <a:solidFill>
                  <a:schemeClr val="tx1"/>
                </a:solidFill>
                <a:cs typeface="Arial" panose="020B0604020202020204"/>
              </a:rPr>
              <a:t>Benzodiazepines </a:t>
            </a:r>
          </a:p>
          <a:p>
            <a:pPr lvl="1"/>
            <a:r>
              <a:rPr lang="en-US" sz="2000" dirty="0">
                <a:solidFill>
                  <a:schemeClr val="tx1"/>
                </a:solidFill>
                <a:cs typeface="Arial" panose="020B0604020202020204"/>
              </a:rPr>
              <a:t>Rohypnol</a:t>
            </a:r>
          </a:p>
        </p:txBody>
      </p:sp>
    </p:spTree>
    <p:extLst>
      <p:ext uri="{BB962C8B-B14F-4D97-AF65-F5344CB8AC3E}">
        <p14:creationId xmlns:p14="http://schemas.microsoft.com/office/powerpoint/2010/main" val="19481877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61636-67A4-94EC-DDD7-E4F7A7BE7D3F}"/>
              </a:ext>
            </a:extLst>
          </p:cNvPr>
          <p:cNvSpPr>
            <a:spLocks noGrp="1"/>
          </p:cNvSpPr>
          <p:nvPr>
            <p:ph type="title"/>
          </p:nvPr>
        </p:nvSpPr>
        <p:spPr/>
        <p:txBody>
          <a:bodyPr/>
          <a:lstStyle/>
          <a:p>
            <a:pPr algn="ctr"/>
            <a:r>
              <a:rPr lang="en-US" dirty="0"/>
              <a:t>Why Some Teens Use Illicit Drugs</a:t>
            </a:r>
          </a:p>
        </p:txBody>
      </p:sp>
      <p:sp>
        <p:nvSpPr>
          <p:cNvPr id="3" name="Content Placeholder 2">
            <a:extLst>
              <a:ext uri="{FF2B5EF4-FFF2-40B4-BE49-F238E27FC236}">
                <a16:creationId xmlns:a16="http://schemas.microsoft.com/office/drawing/2014/main" id="{5399C5F0-75C6-6732-FC23-8A8E4CC7AFC9}"/>
              </a:ext>
            </a:extLst>
          </p:cNvPr>
          <p:cNvSpPr>
            <a:spLocks noGrp="1"/>
          </p:cNvSpPr>
          <p:nvPr>
            <p:ph idx="1"/>
          </p:nvPr>
        </p:nvSpPr>
        <p:spPr/>
        <p:txBody>
          <a:bodyPr vert="horz" lIns="91440" tIns="45720" rIns="91440" bIns="45720" rtlCol="0" anchor="t">
            <a:normAutofit/>
          </a:bodyPr>
          <a:lstStyle/>
          <a:p>
            <a:r>
              <a:rPr lang="en-US" dirty="0">
                <a:cs typeface="Arial"/>
              </a:rPr>
              <a:t>To fit in and be accepted by peers</a:t>
            </a:r>
          </a:p>
          <a:p>
            <a:r>
              <a:rPr lang="en-US" dirty="0">
                <a:cs typeface="Arial"/>
              </a:rPr>
              <a:t>Are curious</a:t>
            </a:r>
          </a:p>
          <a:p>
            <a:r>
              <a:rPr lang="en-US" dirty="0">
                <a:cs typeface="Arial"/>
              </a:rPr>
              <a:t>To feel good or experience pleasure</a:t>
            </a:r>
          </a:p>
          <a:p>
            <a:r>
              <a:rPr lang="en-US" dirty="0">
                <a:cs typeface="Arial"/>
              </a:rPr>
              <a:t>Have low self-esteem</a:t>
            </a:r>
          </a:p>
          <a:p>
            <a:r>
              <a:rPr lang="en-US" dirty="0">
                <a:cs typeface="Arial"/>
              </a:rPr>
              <a:t>To feel better or to forget</a:t>
            </a:r>
          </a:p>
          <a:p>
            <a:r>
              <a:rPr lang="en-US" dirty="0">
                <a:cs typeface="Arial"/>
              </a:rPr>
              <a:t>To do better in competition</a:t>
            </a:r>
          </a:p>
          <a:p>
            <a:r>
              <a:rPr lang="en-US" dirty="0">
                <a:cs typeface="Arial"/>
              </a:rPr>
              <a:t>To overcome feelings of boredom</a:t>
            </a:r>
          </a:p>
          <a:p>
            <a:r>
              <a:rPr lang="en-US" dirty="0">
                <a:cs typeface="Arial"/>
              </a:rPr>
              <a:t>To cope with problems</a:t>
            </a:r>
          </a:p>
        </p:txBody>
      </p:sp>
    </p:spTree>
    <p:extLst>
      <p:ext uri="{BB962C8B-B14F-4D97-AF65-F5344CB8AC3E}">
        <p14:creationId xmlns:p14="http://schemas.microsoft.com/office/powerpoint/2010/main" val="31079169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3FB8C-88F1-A5AC-268A-CB452BA3351A}"/>
              </a:ext>
            </a:extLst>
          </p:cNvPr>
          <p:cNvSpPr>
            <a:spLocks noGrp="1"/>
          </p:cNvSpPr>
          <p:nvPr>
            <p:ph type="title"/>
          </p:nvPr>
        </p:nvSpPr>
        <p:spPr/>
        <p:txBody>
          <a:bodyPr/>
          <a:lstStyle/>
          <a:p>
            <a:pPr algn="ctr"/>
            <a:r>
              <a:rPr lang="en-US" dirty="0"/>
              <a:t>Drug Use and School Performance</a:t>
            </a:r>
          </a:p>
        </p:txBody>
      </p:sp>
      <p:sp>
        <p:nvSpPr>
          <p:cNvPr id="3" name="Content Placeholder 2">
            <a:extLst>
              <a:ext uri="{FF2B5EF4-FFF2-40B4-BE49-F238E27FC236}">
                <a16:creationId xmlns:a16="http://schemas.microsoft.com/office/drawing/2014/main" id="{E1431E5E-157F-7CAF-D768-8163A7C1E0AF}"/>
              </a:ext>
            </a:extLst>
          </p:cNvPr>
          <p:cNvSpPr>
            <a:spLocks noGrp="1"/>
          </p:cNvSpPr>
          <p:nvPr>
            <p:ph idx="1"/>
          </p:nvPr>
        </p:nvSpPr>
        <p:spPr/>
        <p:txBody>
          <a:bodyPr vert="horz" lIns="91440" tIns="45720" rIns="91440" bIns="45720" rtlCol="0" anchor="t">
            <a:normAutofit/>
          </a:bodyPr>
          <a:lstStyle/>
          <a:p>
            <a:r>
              <a:rPr lang="en-US" dirty="0">
                <a:cs typeface="Arial"/>
              </a:rPr>
              <a:t>Teens who use and abuse drugs have lower grades, higher absence rates, and are more likely to drop out of school.</a:t>
            </a:r>
          </a:p>
          <a:p>
            <a:r>
              <a:rPr lang="en-US" dirty="0">
                <a:cs typeface="Arial"/>
              </a:rPr>
              <a:t>Teens who drop out of school are more likely to use cigarettes, alcohol, marijuana, and other illicit drugs.</a:t>
            </a:r>
          </a:p>
          <a:p>
            <a:r>
              <a:rPr lang="en-US" dirty="0">
                <a:cs typeface="Arial"/>
              </a:rPr>
              <a:t>Marijuana use in high school students slows the development of judgment, reasoning, and complex thinking.</a:t>
            </a:r>
          </a:p>
        </p:txBody>
      </p:sp>
    </p:spTree>
    <p:extLst>
      <p:ext uri="{BB962C8B-B14F-4D97-AF65-F5344CB8AC3E}">
        <p14:creationId xmlns:p14="http://schemas.microsoft.com/office/powerpoint/2010/main" val="34969046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CC006-D980-2364-986B-6D0C2B30A6E3}"/>
              </a:ext>
            </a:extLst>
          </p:cNvPr>
          <p:cNvSpPr>
            <a:spLocks noGrp="1"/>
          </p:cNvSpPr>
          <p:nvPr>
            <p:ph type="title"/>
          </p:nvPr>
        </p:nvSpPr>
        <p:spPr/>
        <p:txBody>
          <a:bodyPr>
            <a:normAutofit/>
          </a:bodyPr>
          <a:lstStyle/>
          <a:p>
            <a:pPr algn="ctr"/>
            <a:r>
              <a:rPr lang="en-US" dirty="0"/>
              <a:t>Potential Signs</a:t>
            </a:r>
            <a:br>
              <a:rPr lang="en-US" dirty="0"/>
            </a:br>
            <a:r>
              <a:rPr lang="en-US" dirty="0"/>
              <a:t>of Teen Drug Use</a:t>
            </a:r>
          </a:p>
        </p:txBody>
      </p:sp>
      <p:pic>
        <p:nvPicPr>
          <p:cNvPr id="5" name="Content Placeholder 4" descr="Sudden changes in friends, appearance, habits, academic performance. Missing school or activities. Acting secretively. Breaking rules, withdrawing. Making poor decisions, having general lack of interest in anything.">
            <a:extLst>
              <a:ext uri="{FF2B5EF4-FFF2-40B4-BE49-F238E27FC236}">
                <a16:creationId xmlns:a16="http://schemas.microsoft.com/office/drawing/2014/main" id="{31451D40-D961-2E5C-77FB-3D85AFD568DF}"/>
              </a:ext>
            </a:extLst>
          </p:cNvPr>
          <p:cNvPicPr>
            <a:picLocks noGrp="1" noChangeAspect="1"/>
          </p:cNvPicPr>
          <p:nvPr>
            <p:ph idx="1"/>
          </p:nvPr>
        </p:nvPicPr>
        <p:blipFill>
          <a:blip r:embed="rId3"/>
          <a:stretch>
            <a:fillRect/>
          </a:stretch>
        </p:blipFill>
        <p:spPr>
          <a:xfrm>
            <a:off x="2142744" y="2571782"/>
            <a:ext cx="4858512" cy="2859024"/>
          </a:xfrm>
        </p:spPr>
      </p:pic>
    </p:spTree>
    <p:extLst>
      <p:ext uri="{BB962C8B-B14F-4D97-AF65-F5344CB8AC3E}">
        <p14:creationId xmlns:p14="http://schemas.microsoft.com/office/powerpoint/2010/main" val="3557899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B0711-5F9E-414D-82E6-956438BC4BDB}"/>
              </a:ext>
            </a:extLst>
          </p:cNvPr>
          <p:cNvSpPr>
            <a:spLocks noGrp="1"/>
          </p:cNvSpPr>
          <p:nvPr>
            <p:ph type="title"/>
          </p:nvPr>
        </p:nvSpPr>
        <p:spPr/>
        <p:txBody>
          <a:bodyPr/>
          <a:lstStyle/>
          <a:p>
            <a:r>
              <a:rPr lang="en-US" dirty="0"/>
              <a:t>Write About It</a:t>
            </a:r>
          </a:p>
        </p:txBody>
      </p:sp>
      <p:sp>
        <p:nvSpPr>
          <p:cNvPr id="3" name="Content Placeholder 2">
            <a:extLst>
              <a:ext uri="{FF2B5EF4-FFF2-40B4-BE49-F238E27FC236}">
                <a16:creationId xmlns:a16="http://schemas.microsoft.com/office/drawing/2014/main" id="{CF960B38-CE66-89E9-091C-BB3EF290D0B9}"/>
              </a:ext>
            </a:extLst>
          </p:cNvPr>
          <p:cNvSpPr>
            <a:spLocks noGrp="1"/>
          </p:cNvSpPr>
          <p:nvPr>
            <p:ph idx="1"/>
          </p:nvPr>
        </p:nvSpPr>
        <p:spPr/>
        <p:txBody>
          <a:bodyPr vert="horz" lIns="91440" tIns="45720" rIns="91440" bIns="45720" rtlCol="0" anchor="t">
            <a:normAutofit/>
          </a:bodyPr>
          <a:lstStyle/>
          <a:p>
            <a:pPr>
              <a:buFont typeface="Arial,Sans-Serif" panose="020B0604020202020204" pitchFamily="34" charset="0"/>
            </a:pPr>
            <a:r>
              <a:rPr lang="en-US" dirty="0">
                <a:ea typeface="+mn-lt"/>
                <a:cs typeface="+mn-lt"/>
              </a:rPr>
              <a:t>Write the slang terms for any illicit drug you can think of.</a:t>
            </a:r>
            <a:endParaRPr lang="en-US" dirty="0">
              <a:cs typeface="Arial"/>
            </a:endParaRPr>
          </a:p>
        </p:txBody>
      </p:sp>
    </p:spTree>
    <p:extLst>
      <p:ext uri="{BB962C8B-B14F-4D97-AF65-F5344CB8AC3E}">
        <p14:creationId xmlns:p14="http://schemas.microsoft.com/office/powerpoint/2010/main" val="34260449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CDDE9-2514-2D66-C6D9-22BBAD3CB765}"/>
              </a:ext>
            </a:extLst>
          </p:cNvPr>
          <p:cNvSpPr>
            <a:spLocks noGrp="1"/>
          </p:cNvSpPr>
          <p:nvPr>
            <p:ph type="title"/>
          </p:nvPr>
        </p:nvSpPr>
        <p:spPr/>
        <p:txBody>
          <a:bodyPr/>
          <a:lstStyle/>
          <a:p>
            <a:pPr algn="ctr"/>
            <a:r>
              <a:rPr lang="en-US" dirty="0"/>
              <a:t>Skill-Building Challenge</a:t>
            </a:r>
          </a:p>
        </p:txBody>
      </p:sp>
      <p:sp>
        <p:nvSpPr>
          <p:cNvPr id="3" name="Content Placeholder 2">
            <a:extLst>
              <a:ext uri="{FF2B5EF4-FFF2-40B4-BE49-F238E27FC236}">
                <a16:creationId xmlns:a16="http://schemas.microsoft.com/office/drawing/2014/main" id="{B1D98006-55C1-7F11-D491-6113D420FA14}"/>
              </a:ext>
            </a:extLst>
          </p:cNvPr>
          <p:cNvSpPr>
            <a:spLocks noGrp="1"/>
          </p:cNvSpPr>
          <p:nvPr>
            <p:ph idx="1"/>
          </p:nvPr>
        </p:nvSpPr>
        <p:spPr/>
        <p:txBody>
          <a:bodyPr vert="horz" lIns="91440" tIns="45720" rIns="91440" bIns="45720" rtlCol="0" anchor="t">
            <a:normAutofit/>
          </a:bodyPr>
          <a:lstStyle/>
          <a:p>
            <a:r>
              <a:rPr lang="en-US" dirty="0">
                <a:solidFill>
                  <a:schemeClr val="tx1"/>
                </a:solidFill>
                <a:ea typeface="+mn-lt"/>
                <a:cs typeface="+mn-lt"/>
              </a:rPr>
              <a:t>You go to a big party where your friends are smoking weed and encouraging you join them.</a:t>
            </a:r>
            <a:endParaRPr lang="en-US" dirty="0">
              <a:solidFill>
                <a:schemeClr val="tx1"/>
              </a:solidFill>
              <a:cs typeface="Arial"/>
            </a:endParaRPr>
          </a:p>
          <a:p>
            <a:r>
              <a:rPr lang="en-US" dirty="0">
                <a:solidFill>
                  <a:schemeClr val="tx1"/>
                </a:solidFill>
                <a:cs typeface="Arial"/>
              </a:rPr>
              <a:t>You know you shouldn’t smoke weed, but your friends are starting to put a lot of pressure on you to give it a try. What do you do?</a:t>
            </a:r>
          </a:p>
          <a:p>
            <a:r>
              <a:rPr lang="en-US" dirty="0">
                <a:solidFill>
                  <a:schemeClr val="tx1"/>
                </a:solidFill>
                <a:cs typeface="Arial"/>
              </a:rPr>
              <a:t>Using the decision-making steps on page 573, write out your response to each of the steps.</a:t>
            </a:r>
            <a:endParaRPr lang="en-US" dirty="0">
              <a:cs typeface="Arial"/>
            </a:endParaRPr>
          </a:p>
        </p:txBody>
      </p:sp>
    </p:spTree>
    <p:extLst>
      <p:ext uri="{BB962C8B-B14F-4D97-AF65-F5344CB8AC3E}">
        <p14:creationId xmlns:p14="http://schemas.microsoft.com/office/powerpoint/2010/main" val="1919546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BE390-AACD-958D-8B14-3F2DAB91ACA8}"/>
              </a:ext>
            </a:extLst>
          </p:cNvPr>
          <p:cNvSpPr>
            <a:spLocks noGrp="1"/>
          </p:cNvSpPr>
          <p:nvPr>
            <p:ph type="title"/>
          </p:nvPr>
        </p:nvSpPr>
        <p:spPr/>
        <p:txBody>
          <a:bodyPr/>
          <a:lstStyle/>
          <a:p>
            <a:r>
              <a:rPr lang="en-US" dirty="0"/>
              <a:t>Can you . . .  </a:t>
            </a:r>
            <a:endParaRPr lang="en-US" sz="2400" i="1" dirty="0"/>
          </a:p>
        </p:txBody>
      </p:sp>
      <p:sp>
        <p:nvSpPr>
          <p:cNvPr id="3" name="Content Placeholder 2">
            <a:extLst>
              <a:ext uri="{FF2B5EF4-FFF2-40B4-BE49-F238E27FC236}">
                <a16:creationId xmlns:a16="http://schemas.microsoft.com/office/drawing/2014/main" id="{0146B1E4-F71B-9966-0D75-82BEDFFB6556}"/>
              </a:ext>
            </a:extLst>
          </p:cNvPr>
          <p:cNvSpPr>
            <a:spLocks noGrp="1"/>
          </p:cNvSpPr>
          <p:nvPr>
            <p:ph idx="1"/>
          </p:nvPr>
        </p:nvSpPr>
        <p:spPr/>
        <p:txBody>
          <a:bodyPr vert="horz" lIns="91440" tIns="45720" rIns="91440" bIns="45720" rtlCol="0" anchor="t">
            <a:normAutofit/>
          </a:bodyPr>
          <a:lstStyle/>
          <a:p>
            <a:r>
              <a:rPr lang="en-US" dirty="0">
                <a:cs typeface="Arial"/>
              </a:rPr>
              <a:t>Differentiate between a prescription drug and an illicit drug?</a:t>
            </a:r>
          </a:p>
          <a:p>
            <a:r>
              <a:rPr lang="en-US" dirty="0">
                <a:cs typeface="Arial"/>
              </a:rPr>
              <a:t>Identify the different types of drugs based on a description?</a:t>
            </a:r>
          </a:p>
          <a:p>
            <a:r>
              <a:rPr lang="en-US" dirty="0">
                <a:cs typeface="Arial"/>
              </a:rPr>
              <a:t>Explain why some teens use illicit drugs?</a:t>
            </a:r>
          </a:p>
          <a:p>
            <a:r>
              <a:rPr lang="en-US" dirty="0">
                <a:cs typeface="Arial"/>
              </a:rPr>
              <a:t>Recognize five warning signs of teen drug use?</a:t>
            </a:r>
          </a:p>
        </p:txBody>
      </p:sp>
    </p:spTree>
    <p:extLst>
      <p:ext uri="{BB962C8B-B14F-4D97-AF65-F5344CB8AC3E}">
        <p14:creationId xmlns:p14="http://schemas.microsoft.com/office/powerpoint/2010/main" val="168072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765DF-384F-1128-72A0-CE3FA3B9F3A5}"/>
              </a:ext>
            </a:extLst>
          </p:cNvPr>
          <p:cNvSpPr>
            <a:spLocks noGrp="1"/>
          </p:cNvSpPr>
          <p:nvPr>
            <p:ph type="title"/>
          </p:nvPr>
        </p:nvSpPr>
        <p:spPr/>
        <p:txBody>
          <a:bodyPr>
            <a:normAutofit/>
          </a:bodyPr>
          <a:lstStyle/>
          <a:p>
            <a:pPr algn="ctr"/>
            <a:r>
              <a:rPr lang="en-US" dirty="0"/>
              <a:t>Illicit Drugs</a:t>
            </a:r>
            <a:br>
              <a:rPr lang="en-US" dirty="0"/>
            </a:br>
            <a:r>
              <a:rPr lang="en-US" dirty="0"/>
              <a:t>and Drugs of Abuse</a:t>
            </a:r>
          </a:p>
        </p:txBody>
      </p:sp>
      <p:sp>
        <p:nvSpPr>
          <p:cNvPr id="3" name="Content Placeholder 2">
            <a:extLst>
              <a:ext uri="{FF2B5EF4-FFF2-40B4-BE49-F238E27FC236}">
                <a16:creationId xmlns:a16="http://schemas.microsoft.com/office/drawing/2014/main" id="{ECAF5348-20B4-742B-5C59-91A25F1BF44B}"/>
              </a:ext>
            </a:extLst>
          </p:cNvPr>
          <p:cNvSpPr>
            <a:spLocks noGrp="1"/>
          </p:cNvSpPr>
          <p:nvPr>
            <p:ph idx="1"/>
          </p:nvPr>
        </p:nvSpPr>
        <p:spPr/>
        <p:txBody>
          <a:bodyPr vert="horz" lIns="91440" tIns="45720" rIns="91440" bIns="45720" rtlCol="0" anchor="t">
            <a:normAutofit/>
          </a:bodyPr>
          <a:lstStyle/>
          <a:p>
            <a:r>
              <a:rPr lang="en-US" b="1" dirty="0">
                <a:cs typeface="Arial"/>
              </a:rPr>
              <a:t>Illicit drugs</a:t>
            </a:r>
            <a:r>
              <a:rPr lang="en-US" dirty="0">
                <a:cs typeface="Arial"/>
              </a:rPr>
              <a:t> are substances that are illegal to possess, have no medical applications, and can be dangerous to consume.</a:t>
            </a:r>
          </a:p>
          <a:p>
            <a:r>
              <a:rPr lang="en-US" dirty="0">
                <a:solidFill>
                  <a:srgbClr val="404000"/>
                </a:solidFill>
                <a:cs typeface="Arial"/>
              </a:rPr>
              <a:t>They stimulate or slow the central nervous system or cause hallucinogenic effects.</a:t>
            </a:r>
          </a:p>
          <a:p>
            <a:r>
              <a:rPr lang="en-US" dirty="0">
                <a:solidFill>
                  <a:srgbClr val="404000"/>
                </a:solidFill>
                <a:cs typeface="Arial"/>
              </a:rPr>
              <a:t>Illicit drugs are dangerous because they are unregulated, so their potency is often unknown.</a:t>
            </a:r>
            <a:endParaRPr lang="en-US" dirty="0">
              <a:solidFill>
                <a:srgbClr val="3F403F"/>
              </a:solidFill>
              <a:cs typeface="Arial"/>
            </a:endParaRPr>
          </a:p>
        </p:txBody>
      </p:sp>
    </p:spTree>
    <p:extLst>
      <p:ext uri="{BB962C8B-B14F-4D97-AF65-F5344CB8AC3E}">
        <p14:creationId xmlns:p14="http://schemas.microsoft.com/office/powerpoint/2010/main" val="3396428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1F88A-3DA8-19CB-952D-2839248A4E22}"/>
              </a:ext>
            </a:extLst>
          </p:cNvPr>
          <p:cNvSpPr>
            <a:spLocks noGrp="1"/>
          </p:cNvSpPr>
          <p:nvPr>
            <p:ph type="title"/>
          </p:nvPr>
        </p:nvSpPr>
        <p:spPr/>
        <p:txBody>
          <a:bodyPr/>
          <a:lstStyle/>
          <a:p>
            <a:pPr algn="ctr"/>
            <a:r>
              <a:rPr lang="en-US" dirty="0"/>
              <a:t>Possible Effects</a:t>
            </a:r>
            <a:br>
              <a:rPr lang="en-US" dirty="0"/>
            </a:br>
            <a:r>
              <a:rPr lang="en-US" dirty="0"/>
              <a:t>of Using Drugs</a:t>
            </a:r>
          </a:p>
        </p:txBody>
      </p:sp>
      <p:pic>
        <p:nvPicPr>
          <p:cNvPr id="5" name="Content Placeholder 4" descr="Dangers shown for cocaine, pills, meth, and heroin include hostility when confronted about drug use, not taking part in usual activities, missing work or school, episodes of violence, neglecting to eat">
            <a:extLst>
              <a:ext uri="{FF2B5EF4-FFF2-40B4-BE49-F238E27FC236}">
                <a16:creationId xmlns:a16="http://schemas.microsoft.com/office/drawing/2014/main" id="{C72E50B4-618F-54C1-4002-CA842C0DFA5A}"/>
              </a:ext>
            </a:extLst>
          </p:cNvPr>
          <p:cNvPicPr>
            <a:picLocks noGrp="1" noChangeAspect="1"/>
          </p:cNvPicPr>
          <p:nvPr>
            <p:ph idx="1"/>
          </p:nvPr>
        </p:nvPicPr>
        <p:blipFill>
          <a:blip r:embed="rId3"/>
          <a:stretch>
            <a:fillRect/>
          </a:stretch>
        </p:blipFill>
        <p:spPr>
          <a:xfrm>
            <a:off x="1823741" y="2663157"/>
            <a:ext cx="5496517" cy="2562286"/>
          </a:xfrm>
        </p:spPr>
      </p:pic>
    </p:spTree>
    <p:extLst>
      <p:ext uri="{BB962C8B-B14F-4D97-AF65-F5344CB8AC3E}">
        <p14:creationId xmlns:p14="http://schemas.microsoft.com/office/powerpoint/2010/main" val="114574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239F2-51DA-DBB2-1CD6-6C4507E55F21}"/>
              </a:ext>
            </a:extLst>
          </p:cNvPr>
          <p:cNvSpPr>
            <a:spLocks noGrp="1"/>
          </p:cNvSpPr>
          <p:nvPr>
            <p:ph type="title"/>
          </p:nvPr>
        </p:nvSpPr>
        <p:spPr/>
        <p:txBody>
          <a:bodyPr/>
          <a:lstStyle/>
          <a:p>
            <a:pPr algn="ctr"/>
            <a:r>
              <a:rPr lang="en-US" dirty="0"/>
              <a:t>Marijuana </a:t>
            </a:r>
            <a:r>
              <a:rPr lang="en-US" sz="2400" i="1" dirty="0"/>
              <a:t>(1 of 2)</a:t>
            </a:r>
          </a:p>
        </p:txBody>
      </p:sp>
      <p:sp>
        <p:nvSpPr>
          <p:cNvPr id="3" name="Content Placeholder 2">
            <a:extLst>
              <a:ext uri="{FF2B5EF4-FFF2-40B4-BE49-F238E27FC236}">
                <a16:creationId xmlns:a16="http://schemas.microsoft.com/office/drawing/2014/main" id="{00ADF5BF-FFEA-6988-613B-CADBF3236E8B}"/>
              </a:ext>
            </a:extLst>
          </p:cNvPr>
          <p:cNvSpPr>
            <a:spLocks noGrp="1"/>
          </p:cNvSpPr>
          <p:nvPr>
            <p:ph idx="1"/>
          </p:nvPr>
        </p:nvSpPr>
        <p:spPr/>
        <p:txBody>
          <a:bodyPr vert="horz" lIns="91440" tIns="45720" rIns="91440" bIns="45720" rtlCol="0" anchor="t">
            <a:normAutofit/>
          </a:bodyPr>
          <a:lstStyle/>
          <a:p>
            <a:r>
              <a:rPr lang="en-US" dirty="0">
                <a:cs typeface="Arial"/>
              </a:rPr>
              <a:t>Marijuana (also known as cannabis) is one of the most popular drugs and is commonly used by smoking or vaping or consumed as edibles.</a:t>
            </a:r>
          </a:p>
          <a:p>
            <a:pPr lvl="1"/>
            <a:r>
              <a:rPr lang="en-US" dirty="0">
                <a:solidFill>
                  <a:srgbClr val="404000"/>
                </a:solidFill>
                <a:cs typeface="Arial"/>
              </a:rPr>
              <a:t>Its main ingredient is tetrahydrocannabinol (THC), which produces the psychoactive “high.”</a:t>
            </a:r>
          </a:p>
          <a:p>
            <a:pPr lvl="1"/>
            <a:r>
              <a:rPr lang="en-US" dirty="0">
                <a:solidFill>
                  <a:srgbClr val="404000"/>
                </a:solidFill>
                <a:cs typeface="Arial"/>
              </a:rPr>
              <a:t>Short-term side effects may include being overly relaxed, increased appetite, and impaired judgment.</a:t>
            </a:r>
          </a:p>
          <a:p>
            <a:pPr lvl="1"/>
            <a:r>
              <a:rPr lang="en-US" dirty="0">
                <a:solidFill>
                  <a:srgbClr val="404000"/>
                </a:solidFill>
                <a:cs typeface="Arial"/>
              </a:rPr>
              <a:t>Long-term side effects may include mental health problems such as marijuana use disorder.</a:t>
            </a:r>
          </a:p>
          <a:p>
            <a:pPr marL="457200" lvl="1" indent="0" algn="r">
              <a:buNone/>
            </a:pPr>
            <a:r>
              <a:rPr lang="en-US" sz="1400" i="1" dirty="0">
                <a:solidFill>
                  <a:srgbClr val="404000"/>
                </a:solidFill>
                <a:latin typeface="Helvetica" pitchFamily="2" charset="0"/>
                <a:cs typeface="Arial"/>
              </a:rPr>
              <a:t>(continued)</a:t>
            </a:r>
            <a:endParaRPr lang="en-US" dirty="0">
              <a:cs typeface="Arial"/>
            </a:endParaRPr>
          </a:p>
        </p:txBody>
      </p:sp>
    </p:spTree>
    <p:extLst>
      <p:ext uri="{BB962C8B-B14F-4D97-AF65-F5344CB8AC3E}">
        <p14:creationId xmlns:p14="http://schemas.microsoft.com/office/powerpoint/2010/main" val="3367071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999AA-3D0C-4B3F-5DDB-868FB3574780}"/>
              </a:ext>
            </a:extLst>
          </p:cNvPr>
          <p:cNvSpPr>
            <a:spLocks noGrp="1"/>
          </p:cNvSpPr>
          <p:nvPr>
            <p:ph type="title"/>
          </p:nvPr>
        </p:nvSpPr>
        <p:spPr/>
        <p:txBody>
          <a:bodyPr>
            <a:normAutofit/>
          </a:bodyPr>
          <a:lstStyle/>
          <a:p>
            <a:pPr algn="ctr"/>
            <a:r>
              <a:rPr lang="en-US" dirty="0"/>
              <a:t>Marijuana </a:t>
            </a:r>
            <a:r>
              <a:rPr lang="en-US" sz="2400" i="1" dirty="0"/>
              <a:t>(2 of 2)</a:t>
            </a:r>
          </a:p>
        </p:txBody>
      </p:sp>
      <p:sp>
        <p:nvSpPr>
          <p:cNvPr id="3" name="Content Placeholder 2">
            <a:extLst>
              <a:ext uri="{FF2B5EF4-FFF2-40B4-BE49-F238E27FC236}">
                <a16:creationId xmlns:a16="http://schemas.microsoft.com/office/drawing/2014/main" id="{11B10843-1F2A-415A-570D-3A10984252A4}"/>
              </a:ext>
            </a:extLst>
          </p:cNvPr>
          <p:cNvSpPr>
            <a:spLocks noGrp="1"/>
          </p:cNvSpPr>
          <p:nvPr>
            <p:ph idx="1"/>
          </p:nvPr>
        </p:nvSpPr>
        <p:spPr/>
        <p:txBody>
          <a:bodyPr vert="horz" lIns="91440" tIns="45720" rIns="91440" bIns="45720" rtlCol="0" anchor="t">
            <a:normAutofit/>
          </a:bodyPr>
          <a:lstStyle/>
          <a:p>
            <a:r>
              <a:rPr lang="en-US" dirty="0">
                <a:cs typeface="Arial"/>
              </a:rPr>
              <a:t>Marijuana is currently legal in many U.S. states and in the District of Columbia for people over the age of 21.</a:t>
            </a:r>
          </a:p>
          <a:p>
            <a:r>
              <a:rPr lang="en-US" dirty="0">
                <a:cs typeface="Arial"/>
              </a:rPr>
              <a:t>Some states have approved medical marijuana only, and other states have approved adult-use recreational marijuana.</a:t>
            </a:r>
          </a:p>
          <a:p>
            <a:r>
              <a:rPr lang="en-US" dirty="0">
                <a:cs typeface="Arial"/>
              </a:rPr>
              <a:t>It is still illegal to use marijuana according to the federal government.</a:t>
            </a:r>
            <a:endParaRPr lang="en-US" sz="1400" i="1" dirty="0">
              <a:cs typeface="Arial"/>
            </a:endParaRPr>
          </a:p>
        </p:txBody>
      </p:sp>
    </p:spTree>
    <p:extLst>
      <p:ext uri="{BB962C8B-B14F-4D97-AF65-F5344CB8AC3E}">
        <p14:creationId xmlns:p14="http://schemas.microsoft.com/office/powerpoint/2010/main" val="601983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A6338-D6F8-D846-9A55-289C9E7BC3B7}"/>
              </a:ext>
            </a:extLst>
          </p:cNvPr>
          <p:cNvSpPr>
            <a:spLocks noGrp="1"/>
          </p:cNvSpPr>
          <p:nvPr>
            <p:ph type="title"/>
          </p:nvPr>
        </p:nvSpPr>
        <p:spPr/>
        <p:txBody>
          <a:bodyPr>
            <a:normAutofit/>
          </a:bodyPr>
          <a:lstStyle/>
          <a:p>
            <a:pPr algn="ctr"/>
            <a:r>
              <a:rPr lang="en-US" dirty="0"/>
              <a:t>Stimulants </a:t>
            </a:r>
            <a:endParaRPr lang="en-US" sz="2400" i="1" dirty="0"/>
          </a:p>
        </p:txBody>
      </p:sp>
      <p:sp>
        <p:nvSpPr>
          <p:cNvPr id="3" name="Content Placeholder 2">
            <a:extLst>
              <a:ext uri="{FF2B5EF4-FFF2-40B4-BE49-F238E27FC236}">
                <a16:creationId xmlns:a16="http://schemas.microsoft.com/office/drawing/2014/main" id="{5C5F0B79-5CF8-8A86-9087-9DB24D03FB74}"/>
              </a:ext>
            </a:extLst>
          </p:cNvPr>
          <p:cNvSpPr>
            <a:spLocks noGrp="1"/>
          </p:cNvSpPr>
          <p:nvPr>
            <p:ph idx="1"/>
          </p:nvPr>
        </p:nvSpPr>
        <p:spPr/>
        <p:txBody>
          <a:bodyPr vert="horz" lIns="91440" tIns="45720" rIns="91440" bIns="45720" rtlCol="0" anchor="t">
            <a:normAutofit/>
          </a:bodyPr>
          <a:lstStyle/>
          <a:p>
            <a:r>
              <a:rPr lang="en-US" b="1" dirty="0">
                <a:cs typeface="Arial"/>
              </a:rPr>
              <a:t>Stimulants</a:t>
            </a:r>
            <a:r>
              <a:rPr lang="en-US" dirty="0">
                <a:cs typeface="Arial"/>
              </a:rPr>
              <a:t> speed up the body’s systems.</a:t>
            </a:r>
            <a:endParaRPr lang="en-US" dirty="0"/>
          </a:p>
          <a:p>
            <a:r>
              <a:rPr lang="en-US" dirty="0">
                <a:cs typeface="Arial"/>
              </a:rPr>
              <a:t>This class of drugs includes the following:</a:t>
            </a:r>
          </a:p>
          <a:p>
            <a:pPr lvl="1"/>
            <a:r>
              <a:rPr lang="en-US" sz="2800" dirty="0">
                <a:solidFill>
                  <a:schemeClr val="tx1"/>
                </a:solidFill>
                <a:cs typeface="Arial"/>
              </a:rPr>
              <a:t>Prescription drugs such as amphetamines used to treat ADHD</a:t>
            </a:r>
          </a:p>
          <a:p>
            <a:pPr lvl="1"/>
            <a:r>
              <a:rPr lang="en-US" sz="2800" dirty="0">
                <a:solidFill>
                  <a:schemeClr val="tx1"/>
                </a:solidFill>
                <a:cs typeface="Arial"/>
              </a:rPr>
              <a:t>OTC diet pills</a:t>
            </a:r>
          </a:p>
          <a:p>
            <a:pPr lvl="1"/>
            <a:r>
              <a:rPr lang="en-US" sz="2800" dirty="0">
                <a:solidFill>
                  <a:schemeClr val="tx1"/>
                </a:solidFill>
                <a:cs typeface="Arial"/>
              </a:rPr>
              <a:t>Illicit drugs such as cocaine and methamphetamine</a:t>
            </a:r>
          </a:p>
          <a:p>
            <a:r>
              <a:rPr lang="en-US" dirty="0">
                <a:solidFill>
                  <a:schemeClr val="tx1"/>
                </a:solidFill>
                <a:cs typeface="Arial"/>
              </a:rPr>
              <a:t>Stimulants can be snorted, smoked, injected, or taken as a pill.</a:t>
            </a:r>
          </a:p>
        </p:txBody>
      </p:sp>
    </p:spTree>
    <p:extLst>
      <p:ext uri="{BB962C8B-B14F-4D97-AF65-F5344CB8AC3E}">
        <p14:creationId xmlns:p14="http://schemas.microsoft.com/office/powerpoint/2010/main" val="926743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CBE92-DBA8-003E-802D-D14EE7C36747}"/>
              </a:ext>
            </a:extLst>
          </p:cNvPr>
          <p:cNvSpPr>
            <a:spLocks noGrp="1"/>
          </p:cNvSpPr>
          <p:nvPr>
            <p:ph type="title"/>
          </p:nvPr>
        </p:nvSpPr>
        <p:spPr/>
        <p:txBody>
          <a:bodyPr/>
          <a:lstStyle/>
          <a:p>
            <a:pPr algn="ctr"/>
            <a:r>
              <a:rPr lang="en-US" dirty="0"/>
              <a:t>Cocaine</a:t>
            </a:r>
            <a:br>
              <a:rPr lang="en-US" dirty="0"/>
            </a:br>
            <a:r>
              <a:rPr lang="en-US" dirty="0"/>
              <a:t>and Methamphetamine</a:t>
            </a:r>
          </a:p>
        </p:txBody>
      </p:sp>
      <p:sp>
        <p:nvSpPr>
          <p:cNvPr id="3" name="Content Placeholder 2">
            <a:extLst>
              <a:ext uri="{FF2B5EF4-FFF2-40B4-BE49-F238E27FC236}">
                <a16:creationId xmlns:a16="http://schemas.microsoft.com/office/drawing/2014/main" id="{4F47BE98-2DDD-83AD-DEF3-9004CC5D44D0}"/>
              </a:ext>
            </a:extLst>
          </p:cNvPr>
          <p:cNvSpPr>
            <a:spLocks noGrp="1"/>
          </p:cNvSpPr>
          <p:nvPr>
            <p:ph idx="1"/>
          </p:nvPr>
        </p:nvSpPr>
        <p:spPr/>
        <p:txBody>
          <a:bodyPr vert="horz" lIns="91440" tIns="45720" rIns="91440" bIns="45720" rtlCol="0" anchor="t">
            <a:noAutofit/>
          </a:bodyPr>
          <a:lstStyle/>
          <a:p>
            <a:r>
              <a:rPr lang="en-US" sz="2400" b="1" dirty="0">
                <a:cs typeface="Arial"/>
              </a:rPr>
              <a:t>Cocaine</a:t>
            </a:r>
            <a:r>
              <a:rPr lang="en-US" sz="2400" dirty="0">
                <a:cs typeface="Arial"/>
              </a:rPr>
              <a:t> is a white, crystalline powder derived from coca leaves.</a:t>
            </a:r>
            <a:endParaRPr lang="en-US" sz="2400" dirty="0"/>
          </a:p>
          <a:p>
            <a:pPr lvl="1"/>
            <a:r>
              <a:rPr lang="en-US" dirty="0">
                <a:solidFill>
                  <a:schemeClr val="tx1"/>
                </a:solidFill>
                <a:cs typeface="Arial"/>
              </a:rPr>
              <a:t>Crack cocaine, another common form, looks like small, unevenly shaped white rocks.</a:t>
            </a:r>
          </a:p>
          <a:p>
            <a:pPr lvl="1"/>
            <a:r>
              <a:rPr lang="en-US" dirty="0">
                <a:solidFill>
                  <a:schemeClr val="tx1"/>
                </a:solidFill>
                <a:cs typeface="Arial"/>
              </a:rPr>
              <a:t>Cocaine makes the user feel energetic, alert, and overly sensitive to sights and sounds.</a:t>
            </a:r>
          </a:p>
          <a:p>
            <a:r>
              <a:rPr lang="en-US" sz="2400" b="1" dirty="0">
                <a:cs typeface="Arial"/>
              </a:rPr>
              <a:t>Methamphetamine</a:t>
            </a:r>
            <a:r>
              <a:rPr lang="en-US" sz="2400" dirty="0">
                <a:cs typeface="Arial"/>
              </a:rPr>
              <a:t>,</a:t>
            </a:r>
            <a:r>
              <a:rPr lang="en-US" sz="2400" b="1" dirty="0">
                <a:cs typeface="Arial"/>
              </a:rPr>
              <a:t> </a:t>
            </a:r>
            <a:r>
              <a:rPr lang="en-US" sz="2400" dirty="0">
                <a:cs typeface="Arial"/>
              </a:rPr>
              <a:t>or meth, is one of the most common illegal drugs in the United States.</a:t>
            </a:r>
          </a:p>
          <a:p>
            <a:pPr lvl="1"/>
            <a:r>
              <a:rPr lang="en-US" dirty="0">
                <a:solidFill>
                  <a:schemeClr val="tx1"/>
                </a:solidFill>
                <a:cs typeface="Arial"/>
              </a:rPr>
              <a:t>It can be made easily from OTC ingredients in cold medicines.</a:t>
            </a:r>
          </a:p>
          <a:p>
            <a:pPr lvl="1"/>
            <a:r>
              <a:rPr lang="en-US" dirty="0">
                <a:solidFill>
                  <a:schemeClr val="tx1"/>
                </a:solidFill>
                <a:cs typeface="Arial"/>
              </a:rPr>
              <a:t>Meth creates a pleasurable feeling of excitement due to the release of high levels of dopamine.</a:t>
            </a:r>
            <a:endParaRPr lang="en-US" dirty="0">
              <a:solidFill>
                <a:schemeClr val="tx1"/>
              </a:solidFill>
            </a:endParaRPr>
          </a:p>
        </p:txBody>
      </p:sp>
    </p:spTree>
    <p:extLst>
      <p:ext uri="{BB962C8B-B14F-4D97-AF65-F5344CB8AC3E}">
        <p14:creationId xmlns:p14="http://schemas.microsoft.com/office/powerpoint/2010/main" val="2027156543"/>
      </p:ext>
    </p:extLst>
  </p:cSld>
  <p:clrMapOvr>
    <a:masterClrMapping/>
  </p:clrMapOvr>
</p:sld>
</file>

<file path=ppt/theme/theme1.xml><?xml version="1.0" encoding="utf-8"?>
<a:theme xmlns:a="http://schemas.openxmlformats.org/drawingml/2006/main" name="Office Theme">
  <a:themeElements>
    <a:clrScheme name="Custom 5">
      <a:dk1>
        <a:srgbClr val="3F403F"/>
      </a:dk1>
      <a:lt1>
        <a:srgbClr val="FFFFFF"/>
      </a:lt1>
      <a:dk2>
        <a:srgbClr val="404040"/>
      </a:dk2>
      <a:lt2>
        <a:srgbClr val="E7E6E6"/>
      </a:lt2>
      <a:accent1>
        <a:srgbClr val="B80D48"/>
      </a:accent1>
      <a:accent2>
        <a:srgbClr val="F29724"/>
      </a:accent2>
      <a:accent3>
        <a:srgbClr val="2B696C"/>
      </a:accent3>
      <a:accent4>
        <a:srgbClr val="404000"/>
      </a:accent4>
      <a:accent5>
        <a:srgbClr val="5B9BD5"/>
      </a:accent5>
      <a:accent6>
        <a:srgbClr val="70AD47"/>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0" id="{B84D7211-432D-1C48-95AA-C31DA750D53E}" vid="{D511F074-A21B-604F-9477-BFEFE8A223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TotalTime>
  <Words>1143</Words>
  <Application>Microsoft Office PowerPoint</Application>
  <PresentationFormat>On-screen Show (4:3)</PresentationFormat>
  <Paragraphs>109</Paragraphs>
  <Slides>20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Arial Black</vt:lpstr>
      <vt:lpstr>Arial,Sans-Serif</vt:lpstr>
      <vt:lpstr>Calibri</vt:lpstr>
      <vt:lpstr>Helvetica</vt:lpstr>
      <vt:lpstr>Office Theme</vt:lpstr>
      <vt:lpstr>Illicit Drugs</vt:lpstr>
      <vt:lpstr>Write About It</vt:lpstr>
      <vt:lpstr>Can you . . .  </vt:lpstr>
      <vt:lpstr>Illicit Drugs and Drugs of Abuse</vt:lpstr>
      <vt:lpstr>Possible Effects of Using Drugs</vt:lpstr>
      <vt:lpstr>Marijuana (1 of 2)</vt:lpstr>
      <vt:lpstr>Marijuana (2 of 2)</vt:lpstr>
      <vt:lpstr>Stimulants </vt:lpstr>
      <vt:lpstr>Cocaine and Methamphetamine</vt:lpstr>
      <vt:lpstr>Opioids (1 of 2)</vt:lpstr>
      <vt:lpstr>Opioids (2 of 2)</vt:lpstr>
      <vt:lpstr>Inhalants</vt:lpstr>
      <vt:lpstr>Steroids</vt:lpstr>
      <vt:lpstr>Hallucinogens</vt:lpstr>
      <vt:lpstr>Club Drugs</vt:lpstr>
      <vt:lpstr>Depressants</vt:lpstr>
      <vt:lpstr>Why Some Teens Use Illicit Drugs</vt:lpstr>
      <vt:lpstr>Drug Use and School Performance</vt:lpstr>
      <vt:lpstr>Potential Signs of Teen Drug Use</vt:lpstr>
      <vt:lpstr>Skill-Building Challenge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and Illicit Drugs</dc:title>
  <dc:creator>Human Kinetics</dc:creator>
  <cp:lastModifiedBy>Melissa Feld</cp:lastModifiedBy>
  <cp:revision>1114</cp:revision>
  <dcterms:created xsi:type="dcterms:W3CDTF">2020-04-29T19:38:00Z</dcterms:created>
  <dcterms:modified xsi:type="dcterms:W3CDTF">2023-01-06T18:10:02Z</dcterms:modified>
</cp:coreProperties>
</file>