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8"/>
  </p:notesMasterIdLst>
  <p:sldIdLst>
    <p:sldId id="510" r:id="rId2"/>
    <p:sldId id="337" r:id="rId3"/>
    <p:sldId id="334" r:id="rId4"/>
    <p:sldId id="422" r:id="rId5"/>
    <p:sldId id="508" r:id="rId6"/>
    <p:sldId id="509" r:id="rId7"/>
    <p:sldId id="511" r:id="rId8"/>
    <p:sldId id="512" r:id="rId9"/>
    <p:sldId id="494" r:id="rId10"/>
    <p:sldId id="514" r:id="rId11"/>
    <p:sldId id="513" r:id="rId12"/>
    <p:sldId id="515" r:id="rId13"/>
    <p:sldId id="516" r:id="rId14"/>
    <p:sldId id="517" r:id="rId15"/>
    <p:sldId id="518" r:id="rId16"/>
    <p:sldId id="449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enjamin Sibley" initials="BAS" lastIdx="3" clrIdx="0">
    <p:extLst>
      <p:ext uri="{19B8F6BF-5375-455C-9EA6-DF929625EA0E}">
        <p15:presenceInfo xmlns:p15="http://schemas.microsoft.com/office/powerpoint/2012/main" userId="Benjamin Sibley" providerId="None"/>
      </p:ext>
    </p:extLst>
  </p:cmAuthor>
  <p:cmAuthor id="2" name="Melissa Feld" initials="MF" lastIdx="3" clrIdx="1">
    <p:extLst>
      <p:ext uri="{19B8F6BF-5375-455C-9EA6-DF929625EA0E}">
        <p15:presenceInfo xmlns:p15="http://schemas.microsoft.com/office/powerpoint/2012/main" userId="S::MELISSAF@hkusa.com::0f29222b-6214-49c0-8417-0f9c07eec459" providerId="AD"/>
      </p:ext>
    </p:extLst>
  </p:cmAuthor>
  <p:cmAuthor id="3" name="Darla Castelli" initials="DC" lastIdx="1" clrIdx="2">
    <p:extLst>
      <p:ext uri="{19B8F6BF-5375-455C-9EA6-DF929625EA0E}">
        <p15:presenceInfo xmlns:p15="http://schemas.microsoft.com/office/powerpoint/2012/main" userId="7UrpDUNxLb3wz+BQ0wOX2q7Wu6WjqQkaVb27W5YmfaU=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30F9E2B-FDCF-DD4C-50FF-03D9D3A74549}" v="107" dt="2022-06-11T19:42:30.169"/>
    <p1510:client id="{04B6EE96-B195-4823-2D63-315C982ED8B7}" v="858" dt="2022-06-03T21:06:15.601"/>
    <p1510:client id="{069374D2-0824-1892-B398-13FF1AA2E7DB}" v="2417" dt="2022-06-10T19:41:57.704"/>
    <p1510:client id="{0982CFA4-291B-B051-48FF-3719AE8B1DD7}" v="3" dt="2022-06-14T13:56:25.477"/>
    <p1510:client id="{0AE9ED06-1563-FA81-A6E0-ED64D80B4F13}" v="950" dt="2022-06-14T17:43:13.592"/>
    <p1510:client id="{0E5C06FB-B592-8D37-56D4-F40AA4DAEC27}" v="2" dt="2022-06-18T18:51:45.507"/>
    <p1510:client id="{0E975F3D-D17C-9C09-AC40-E3073B3C6A2F}" v="1345" dt="2022-06-01T22:59:36.040"/>
    <p1510:client id="{14CD8D72-2C0E-B6EA-9F84-93C4F70EFE95}" v="308" dt="2022-05-24T21:33:20.661"/>
    <p1510:client id="{14D506F5-1628-FB7F-8AF0-71563959A9CE}" v="1425" dt="2022-06-14T14:49:34.781"/>
    <p1510:client id="{1664D6C9-0630-8611-A021-CA0EC941D1DE}" v="409" dt="2022-06-05T12:39:47.327"/>
    <p1510:client id="{17AF61C8-4B49-E53B-CF06-5175B65E2D1E}" v="1235" dt="2022-06-16T14:19:53.124"/>
    <p1510:client id="{1996537B-60FB-E22E-31B8-B601792592A3}" v="917" dt="2022-05-24T19:16:09.094"/>
    <p1510:client id="{1CB15461-3281-2FC1-906F-7A0798DFFA0E}" v="6" dt="2022-05-24T21:13:25.061"/>
    <p1510:client id="{1F0622F9-6923-A7B9-1E1C-961E0CC0D98B}" v="13" dt="2022-06-01T20:02:33.377"/>
    <p1510:client id="{1F84C1F1-5C37-1DFE-AE3C-EF2770F37002}" v="686" dt="2022-06-15T15:51:37.291"/>
    <p1510:client id="{20A4CD02-EB88-7A24-E5E8-AE527A282612}" v="115" dt="2022-06-12T21:18:15.827"/>
    <p1510:client id="{224EF453-7F40-08CA-897D-8637D446956E}" v="438" dt="2022-06-11T20:02:43.741"/>
    <p1510:client id="{2272C600-89A4-66E4-5BFD-E589E861DB3D}" v="266" dt="2022-05-25T14:37:38.660"/>
    <p1510:client id="{26941114-D38A-1227-B2B6-3BB478BE53DB}" v="1596" dt="2022-06-06T15:32:16.869"/>
    <p1510:client id="{2A67B5D8-18FC-504A-A7CF-A2325397F039}" v="191" dt="2022-06-17T15:10:02.206"/>
    <p1510:client id="{2B82B3E6-ECBE-FE38-0F4E-95C01880CAD0}" v="1433" dt="2022-06-12T21:11:50.370"/>
    <p1510:client id="{2C014A0F-A6D2-4EF3-2C8F-AF0CA36E43A4}" v="1463" dt="2022-06-08T02:46:14.301"/>
    <p1510:client id="{2C02AB52-250F-807D-96EF-C225054F5B94}" v="1085" dt="2022-06-14T01:47:51.294"/>
    <p1510:client id="{2D03B026-49C4-3631-DFF8-2B8B9771F340}" v="1586" dt="2022-06-02T21:03:50.071"/>
    <p1510:client id="{2E9E69DA-D48B-77D8-F6A2-159C58390E08}" v="1261" dt="2022-06-12T15:35:15.009"/>
    <p1510:client id="{31A1B2DD-789A-4961-C53E-F99001ED6397}" v="1197" dt="2022-06-04T23:14:19.831"/>
    <p1510:client id="{3D2B1ED9-4A30-0D47-01B8-3CF7626A7B98}" v="7" dt="2022-06-18T18:52:46.744"/>
    <p1510:client id="{3DB22E58-4774-91C4-5259-F25492FA8F76}" v="607" dt="2022-06-07T19:50:55.917"/>
    <p1510:client id="{413F1D55-41DC-9EBC-9069-1AE4E4F8F348}" v="412" dt="2022-06-14T20:57:51.970"/>
    <p1510:client id="{480BD34F-3108-8211-D85E-5B3FC0561883}" v="27" dt="2022-06-12T21:13:29.557"/>
    <p1510:client id="{48179276-092F-C3E1-BB01-D59CF70B32C4}" v="266" dt="2022-06-17T23:04:55.328"/>
    <p1510:client id="{4895E784-049E-6E1A-691B-981009B2B52A}" v="15" dt="2022-05-27T19:37:41.867"/>
    <p1510:client id="{49E0CD5E-5C57-5C4E-1C04-CAE5B489C538}" v="166" dt="2022-05-22T20:55:00.731"/>
    <p1510:client id="{4DAE184F-1DAC-18D0-0D2C-8AFE38C29856}" v="1987" dt="2022-06-10T04:45:36.752"/>
    <p1510:client id="{4E0F79D6-C3B4-418D-03A4-C4F858A67294}" v="626" dt="2022-06-08T21:10:54.028"/>
    <p1510:client id="{5480F734-7689-FD1C-CB4C-2CC841ADFF06}" v="1185" dt="2022-06-17T04:36:35.500"/>
    <p1510:client id="{561B6E78-3B36-FB72-E91D-FFC90CBA863C}" v="314" dt="2022-06-04T18:58:31.282"/>
    <p1510:client id="{587EBA0A-19C0-CF3A-5B74-93DBE206831B}" v="1" dt="2022-05-20T20:17:15.799"/>
    <p1510:client id="{59414F8C-71C3-E97D-8F7E-3F3D8112BD21}" v="2078" dt="2022-06-17T19:17:51.562"/>
    <p1510:client id="{5BAE47F4-DE35-BAFD-7091-E8786169DD9A}" v="143" dt="2022-06-14T21:03:53.404"/>
    <p1510:client id="{5CD9C1E4-D166-5D0B-91A2-CE47BC677AF0}" v="158" dt="2022-06-10T23:17:16.979"/>
    <p1510:client id="{5FD5E256-AB1F-0D3A-B169-E0EA0E164E95}" v="704" dt="2022-06-18T18:50:16.193"/>
    <p1510:client id="{626AF30B-4B48-78B0-04AE-2A8B60898CF9}" v="678" dt="2022-06-17T00:57:00.799"/>
    <p1510:client id="{63571A3C-0DE9-5037-C07E-BC098AC19328}" v="155" dt="2022-06-12T15:41:58.959"/>
    <p1510:client id="{639DE897-18E3-51E3-490C-AE62CAE20C1C}" v="2296" dt="2022-06-06T21:55:10.312"/>
    <p1510:client id="{64E14184-308F-D640-CF7C-782AF05F44C0}" v="158" dt="2022-06-10T19:48:26.194"/>
    <p1510:client id="{68D1C7C8-4215-6E7F-0C33-F6F27A1FC7AD}" v="1437" dt="2022-06-09T22:17:13.085"/>
    <p1510:client id="{6A79C26E-26EB-3A57-F2CD-7269CD96249E}" v="950" dt="2022-05-25T05:07:01.219"/>
    <p1510:client id="{6A98A3C2-0A2E-F040-C04F-BDB40BD5E3BD}" v="797" dt="2022-05-24T15:41:46.546"/>
    <p1510:client id="{6AC26BFB-C726-D6E8-A3F9-0478CD5DE10D}" v="1023" dt="2022-06-05T18:50:13.919"/>
    <p1510:client id="{6D2E7026-7102-64D7-8F04-6147227DE5BB}" v="1330" dt="2022-06-10T23:10:09"/>
    <p1510:client id="{6D9964F0-A4A9-EAD3-1137-6C5F4F1CF757}" v="1920" dt="2022-06-15T14:41:01.585"/>
    <p1510:client id="{6EBA4413-477F-ECD4-7370-96BEB213CAEF}" v="221" dt="2022-06-17T18:16:22.613"/>
    <p1510:client id="{723003D4-0B78-8A9E-790D-3B57650022CE}" v="117" dt="2022-06-17T15:01:35.055"/>
    <p1510:client id="{72F4EDCF-CBD6-53B8-28BC-BEAB3F6CF589}" v="923" dt="2022-06-03T21:45:34.441"/>
    <p1510:client id="{780BC665-C45A-E6EE-FAEA-57033778F0D2}" v="1" dt="2022-05-20T20:15:08.787"/>
    <p1510:client id="{79B479EA-66AF-BF74-D92C-F80D42B9E48A}" v="849" dt="2022-06-17T21:44:43.796"/>
    <p1510:client id="{7AE24B73-052C-C9D5-026F-16EE1BAF0995}" v="1553" dt="2022-06-07T05:23:07.895"/>
    <p1510:client id="{7E686512-CA86-5AB9-DBDD-67F0909FFCC4}" v="828" dt="2022-05-23T20:44:21.167"/>
    <p1510:client id="{805028BB-D11F-10E8-ABE9-D28B22459209}" v="769" dt="2022-06-18T21:43:09.968"/>
    <p1510:client id="{82DA953B-341A-BCFE-80FF-714215C44BC9}" v="194" dt="2022-06-18T22:02:25.870"/>
    <p1510:client id="{85010E34-0D39-AC69-8870-18BF2D698A09}" v="1747" dt="2022-06-19T03:24:36.213"/>
    <p1510:client id="{86AA42FF-C071-AB78-CCA4-D0C72CB7A094}" v="1569" dt="2022-06-18T03:33:19.990"/>
    <p1510:client id="{880E599A-DAEA-DECC-D6A0-409F1DA32E63}" v="16" dt="2022-06-08T21:12:55.932"/>
    <p1510:client id="{8BFF7998-973C-1DC0-4A13-EA5BCE5C1F64}" v="655" dt="2022-06-13T15:19:50.119"/>
    <p1510:client id="{907EF992-BEC6-DB62-995A-4783911D4510}" v="1224" dt="2022-05-25T15:40:41.259"/>
    <p1510:client id="{928D8EFB-F07C-472F-4BC1-3EB23266502D}" v="488" dt="2022-06-18T19:08:44.829"/>
    <p1510:client id="{9473B549-753C-F0F6-70EC-A04766A8AC38}" v="1181" dt="2022-06-18T15:46:32.750"/>
    <p1510:client id="{99D2FD0F-444C-D9C1-2A41-4D770CB3F938}" v="1519" dt="2022-06-12T19:06:34.232"/>
    <p1510:client id="{9BEDC2F0-E7D5-6BEB-4C7D-670F6D58B931}" v="1394" dt="2022-06-11T19:37:48.372"/>
    <p1510:client id="{9C223B70-E35A-5C71-963C-F1192BF78C25}" v="1354" dt="2022-06-07T15:45:19.637"/>
    <p1510:client id="{9FB27BAA-8F56-C344-3E95-5FE6011FD119}" v="859" dt="2022-06-14T15:31:53.875"/>
    <p1510:client id="{A5538EB9-E6EA-E6B3-F821-35AAA3B18D41}" v="1207" dt="2022-06-13T16:00:19.314"/>
    <p1510:client id="{A7E8AE21-1EDE-85DC-C410-E74BDC9BF6F4}" v="1671" dt="2022-06-16T21:28:46.315"/>
    <p1510:client id="{A9193841-C052-6EE8-602D-4303276CDEF3}" v="203" dt="2022-06-05T18:56:20.476"/>
    <p1510:client id="{AD5E087A-00E7-9DC9-427D-3E0BE2870EC0}" v="383" dt="2022-06-01T20:15:38.143"/>
    <p1510:client id="{B45F3E93-1707-8C24-EBFF-0BCAEC670798}" v="1277" dt="2022-06-08T04:08:18.358"/>
    <p1510:client id="{B475F694-7221-5B53-0103-518055A73BB5}" v="805" dt="2022-05-27T19:31:52.442"/>
    <p1510:client id="{B4EC7EE8-7A71-0FF2-32F8-F22D9B26320F}" v="228" dt="2022-06-13T16:12:50.755"/>
    <p1510:client id="{B6509ADE-21E2-636F-F4CD-7BEC1F806111}" v="850" dt="2022-06-11T23:00:46.500"/>
    <p1510:client id="{B7E12A5C-C342-3B56-A8D4-9E75CBCF67C7}" v="1766" dt="2022-06-08T15:57:03.526"/>
    <p1510:client id="{B980DDB4-52B3-8585-C57F-3D58B6D45939}" v="281" dt="2022-05-22T21:33:39.491"/>
    <p1510:client id="{BA87F162-916C-9416-2988-A519C3187869}" v="402" dt="2022-05-20T21:37:53.952"/>
    <p1510:client id="{BAB137C5-74A4-FA12-DB0E-8B33A1A8A50A}" v="1781" dt="2022-06-16T15:44:54.301"/>
    <p1510:client id="{BC203AD4-FA46-1915-D8AF-542A7EA5F6CA}" v="466" dt="2022-06-09T22:33:12.872"/>
    <p1510:client id="{BDFEB156-CF34-4DB6-1E13-3FDC6E1C8FEC}" v="41" dt="2022-06-13T16:15:10.808"/>
    <p1510:client id="{C1B36582-FC03-7058-4FE4-B69F32D7DDB3}" v="570" dt="2022-06-02T19:16:49.625"/>
    <p1510:client id="{C501C1B6-8E48-FC97-1800-F01D816C920E}" v="1109" dt="2022-06-19T03:40:09.816"/>
    <p1510:client id="{C6EC3A87-9ABF-77CF-3866-09C714352B3E}" v="66" dt="2022-06-18T21:54:17.789"/>
    <p1510:client id="{C9A933A4-CBC3-0A0D-74CB-9F5A9CCC6017}" v="732" dt="2022-06-08T19:54:19.960"/>
    <p1510:client id="{CA96A71A-69CB-6336-0686-3BE60A05B6A5}" v="223" dt="2022-05-23T15:37:51.610"/>
    <p1510:client id="{CF9B4F08-BBFC-6724-3944-C13805DC6AA4}" v="548" dt="2022-06-15T15:21:46.086"/>
    <p1510:client id="{D0F29A5F-98FB-C8FF-129F-B13CFEA4B0C4}" v="159" dt="2022-06-17T23:11:28.797"/>
    <p1510:client id="{D1090B5A-E8D1-E661-FD54-8462574691DD}" v="211" dt="2022-06-16T15:55:31.424"/>
    <p1510:client id="{D2FE3DF2-0C7A-03D1-5174-961B00B9C3EE}" v="1" dt="2022-05-27T18:43:37.812"/>
    <p1510:client id="{D586C812-8584-D28B-FCAA-3A8F8585EB51}" v="314" dt="2022-06-06T22:09:09.306"/>
    <p1510:client id="{D6D5CB01-8F91-FFD0-05DD-6A4E125F1F85}" v="52" dt="2022-05-25T14:40:37.359"/>
    <p1510:client id="{E2049F35-D263-689D-73F5-6E217EB7E4F8}" v="145" dt="2022-06-14T15:37:59.262"/>
    <p1510:client id="{E2A83B4B-96FB-A451-47AF-225EC97BE107}" v="172" dt="2022-06-17T19:28:03.195"/>
    <p1510:client id="{E3BA62E1-A1C4-125D-DEA8-149457337B44}" v="159" dt="2022-06-16T21:34:13.386"/>
    <p1510:client id="{E9AE6D47-FBD0-386D-2C89-0DCD16277DF2}" v="571" dt="2022-05-25T20:33:11.631"/>
    <p1510:client id="{EA905EBC-7DC7-DC76-8F28-2916DBF1D2AC}" v="360" dt="2022-06-10T18:26:16.537"/>
    <p1510:client id="{ECEE90A0-661B-EA00-6F10-688E8DA144E2}" v="1162" dt="2022-06-08T20:47:04.446"/>
    <p1510:client id="{ED9D3A3D-4B99-BCC7-4FAE-79E23EF2E357}" v="1426" dt="2022-05-26T21:55:26.319"/>
    <p1510:client id="{F797AC42-28D4-42F6-3857-E97BA9DE8E94}" v="623" dt="2022-06-18T04:06:30.820"/>
    <p1510:client id="{F7C6197C-501E-E347-0A5B-823DB1A80164}" v="695" dt="2022-06-08T14:56:47.663"/>
    <p1510:client id="{F96B0E1A-6AAD-4BB5-7E14-A07CCC7808F6}" v="392" dt="2022-06-04T04:03:04.540"/>
    <p1510:client id="{F9E0639C-8897-8B8D-5AB2-75B95D26B844}" v="149" dt="2022-06-07T19:58:57.532"/>
    <p1510:client id="{FC1D3D45-D752-591A-FA05-90BF5ACA42EF}" v="1451" dt="2022-06-14T23:15:12.375"/>
    <p1510:client id="{FE29B752-1DDA-458D-5593-3A6059D467CD}" v="1392" dt="2022-06-04T03:11:23.984"/>
  </p1510:revLst>
</p1510:revInfo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03" autoAdjust="0"/>
    <p:restoredTop sz="86385" autoAdjust="0"/>
  </p:normalViewPr>
  <p:slideViewPr>
    <p:cSldViewPr snapToGrid="0">
      <p:cViewPr varScale="1">
        <p:scale>
          <a:sx n="80" d="100"/>
          <a:sy n="80" d="100"/>
        </p:scale>
        <p:origin x="114" y="27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barrya10@yahoo.com" userId="S::urn:spo:guest#jbarrya10@yahoo.com::" providerId="AD" clId="Web-{85010E34-0D39-AC69-8870-18BF2D698A09}"/>
    <pc:docChg chg="addSld modSld">
      <pc:chgData name="jbarrya10@yahoo.com" userId="S::urn:spo:guest#jbarrya10@yahoo.com::" providerId="AD" clId="Web-{85010E34-0D39-AC69-8870-18BF2D698A09}" dt="2022-06-19T03:24:36.213" v="1741" actId="20577"/>
      <pc:docMkLst>
        <pc:docMk/>
      </pc:docMkLst>
      <pc:sldChg chg="modSp">
        <pc:chgData name="jbarrya10@yahoo.com" userId="S::urn:spo:guest#jbarrya10@yahoo.com::" providerId="AD" clId="Web-{85010E34-0D39-AC69-8870-18BF2D698A09}" dt="2022-06-19T03:23:40.633" v="1727" actId="20577"/>
        <pc:sldMkLst>
          <pc:docMk/>
          <pc:sldMk cId="1919546778" sldId="449"/>
        </pc:sldMkLst>
        <pc:spChg chg="mod">
          <ac:chgData name="jbarrya10@yahoo.com" userId="S::urn:spo:guest#jbarrya10@yahoo.com::" providerId="AD" clId="Web-{85010E34-0D39-AC69-8870-18BF2D698A09}" dt="2022-06-19T03:23:40.633" v="1727" actId="20577"/>
          <ac:spMkLst>
            <pc:docMk/>
            <pc:sldMk cId="1919546778" sldId="449"/>
            <ac:spMk id="3" creationId="{B1D98006-55C1-7F11-D491-6113D420FA14}"/>
          </ac:spMkLst>
        </pc:spChg>
      </pc:sldChg>
      <pc:sldChg chg="modSp">
        <pc:chgData name="jbarrya10@yahoo.com" userId="S::urn:spo:guest#jbarrya10@yahoo.com::" providerId="AD" clId="Web-{85010E34-0D39-AC69-8870-18BF2D698A09}" dt="2022-06-19T02:40:36.564" v="844" actId="20577"/>
        <pc:sldMkLst>
          <pc:docMk/>
          <pc:sldMk cId="114574045" sldId="494"/>
        </pc:sldMkLst>
        <pc:spChg chg="mod">
          <ac:chgData name="jbarrya10@yahoo.com" userId="S::urn:spo:guest#jbarrya10@yahoo.com::" providerId="AD" clId="Web-{85010E34-0D39-AC69-8870-18BF2D698A09}" dt="2022-06-19T02:37:45.761" v="582" actId="20577"/>
          <ac:spMkLst>
            <pc:docMk/>
            <pc:sldMk cId="114574045" sldId="494"/>
            <ac:spMk id="2" creationId="{4B61F88A-3DA8-19CB-952D-2839248A4E22}"/>
          </ac:spMkLst>
        </pc:spChg>
        <pc:spChg chg="mod">
          <ac:chgData name="jbarrya10@yahoo.com" userId="S::urn:spo:guest#jbarrya10@yahoo.com::" providerId="AD" clId="Web-{85010E34-0D39-AC69-8870-18BF2D698A09}" dt="2022-06-19T02:40:36.564" v="844" actId="20577"/>
          <ac:spMkLst>
            <pc:docMk/>
            <pc:sldMk cId="114574045" sldId="494"/>
            <ac:spMk id="3" creationId="{06E09CC1-BDBB-1584-875F-D31E9AD92360}"/>
          </ac:spMkLst>
        </pc:spChg>
      </pc:sldChg>
      <pc:sldChg chg="modSp">
        <pc:chgData name="jbarrya10@yahoo.com" userId="S::urn:spo:guest#jbarrya10@yahoo.com::" providerId="AD" clId="Web-{85010E34-0D39-AC69-8870-18BF2D698A09}" dt="2022-06-19T02:30:00.099" v="294" actId="20577"/>
        <pc:sldMkLst>
          <pc:docMk/>
          <pc:sldMk cId="295988486" sldId="511"/>
        </pc:sldMkLst>
        <pc:spChg chg="mod">
          <ac:chgData name="jbarrya10@yahoo.com" userId="S::urn:spo:guest#jbarrya10@yahoo.com::" providerId="AD" clId="Web-{85010E34-0D39-AC69-8870-18BF2D698A09}" dt="2022-06-19T02:30:00.099" v="294" actId="20577"/>
          <ac:spMkLst>
            <pc:docMk/>
            <pc:sldMk cId="295988486" sldId="511"/>
            <ac:spMk id="3" creationId="{4B42E32A-266F-DC7A-BC53-058A4EAEF2AA}"/>
          </ac:spMkLst>
        </pc:spChg>
      </pc:sldChg>
      <pc:sldChg chg="modSp new">
        <pc:chgData name="jbarrya10@yahoo.com" userId="S::urn:spo:guest#jbarrya10@yahoo.com::" providerId="AD" clId="Web-{85010E34-0D39-AC69-8870-18BF2D698A09}" dt="2022-06-19T02:37:28.480" v="574" actId="20577"/>
        <pc:sldMkLst>
          <pc:docMk/>
          <pc:sldMk cId="3324113900" sldId="512"/>
        </pc:sldMkLst>
        <pc:spChg chg="mod">
          <ac:chgData name="jbarrya10@yahoo.com" userId="S::urn:spo:guest#jbarrya10@yahoo.com::" providerId="AD" clId="Web-{85010E34-0D39-AC69-8870-18BF2D698A09}" dt="2022-06-19T02:30:44.429" v="307" actId="20577"/>
          <ac:spMkLst>
            <pc:docMk/>
            <pc:sldMk cId="3324113900" sldId="512"/>
            <ac:spMk id="2" creationId="{53F1D480-4009-66CB-354B-CB9D5F8F89B3}"/>
          </ac:spMkLst>
        </pc:spChg>
        <pc:spChg chg="mod">
          <ac:chgData name="jbarrya10@yahoo.com" userId="S::urn:spo:guest#jbarrya10@yahoo.com::" providerId="AD" clId="Web-{85010E34-0D39-AC69-8870-18BF2D698A09}" dt="2022-06-19T02:37:28.480" v="574" actId="20577"/>
          <ac:spMkLst>
            <pc:docMk/>
            <pc:sldMk cId="3324113900" sldId="512"/>
            <ac:spMk id="3" creationId="{C1ECCAEB-3D9C-D468-3082-36B0206F0BF9}"/>
          </ac:spMkLst>
        </pc:spChg>
      </pc:sldChg>
      <pc:sldChg chg="modSp new">
        <pc:chgData name="jbarrya10@yahoo.com" userId="S::urn:spo:guest#jbarrya10@yahoo.com::" providerId="AD" clId="Web-{85010E34-0D39-AC69-8870-18BF2D698A09}" dt="2022-06-19T02:47:35.102" v="1049" actId="20577"/>
        <pc:sldMkLst>
          <pc:docMk/>
          <pc:sldMk cId="383440989" sldId="513"/>
        </pc:sldMkLst>
        <pc:spChg chg="mod">
          <ac:chgData name="jbarrya10@yahoo.com" userId="S::urn:spo:guest#jbarrya10@yahoo.com::" providerId="AD" clId="Web-{85010E34-0D39-AC69-8870-18BF2D698A09}" dt="2022-06-19T02:46:04.205" v="942" actId="20577"/>
          <ac:spMkLst>
            <pc:docMk/>
            <pc:sldMk cId="383440989" sldId="513"/>
            <ac:spMk id="2" creationId="{AB578EEC-67A6-CFAE-655B-364F9F5DB986}"/>
          </ac:spMkLst>
        </pc:spChg>
        <pc:spChg chg="mod">
          <ac:chgData name="jbarrya10@yahoo.com" userId="S::urn:spo:guest#jbarrya10@yahoo.com::" providerId="AD" clId="Web-{85010E34-0D39-AC69-8870-18BF2D698A09}" dt="2022-06-19T02:47:35.102" v="1049" actId="20577"/>
          <ac:spMkLst>
            <pc:docMk/>
            <pc:sldMk cId="383440989" sldId="513"/>
            <ac:spMk id="3" creationId="{52ECF8F8-40CF-F9A1-508A-28698E91E069}"/>
          </ac:spMkLst>
        </pc:spChg>
      </pc:sldChg>
      <pc:sldChg chg="modSp new">
        <pc:chgData name="jbarrya10@yahoo.com" userId="S::urn:spo:guest#jbarrya10@yahoo.com::" providerId="AD" clId="Web-{85010E34-0D39-AC69-8870-18BF2D698A09}" dt="2022-06-19T02:43:22.590" v="929" actId="20577"/>
        <pc:sldMkLst>
          <pc:docMk/>
          <pc:sldMk cId="3369235711" sldId="514"/>
        </pc:sldMkLst>
        <pc:spChg chg="mod">
          <ac:chgData name="jbarrya10@yahoo.com" userId="S::urn:spo:guest#jbarrya10@yahoo.com::" providerId="AD" clId="Web-{85010E34-0D39-AC69-8870-18BF2D698A09}" dt="2022-06-19T02:42:47.104" v="896" actId="20577"/>
          <ac:spMkLst>
            <pc:docMk/>
            <pc:sldMk cId="3369235711" sldId="514"/>
            <ac:spMk id="2" creationId="{563BC891-3677-9844-93C4-5F80B2D6CA71}"/>
          </ac:spMkLst>
        </pc:spChg>
        <pc:spChg chg="mod">
          <ac:chgData name="jbarrya10@yahoo.com" userId="S::urn:spo:guest#jbarrya10@yahoo.com::" providerId="AD" clId="Web-{85010E34-0D39-AC69-8870-18BF2D698A09}" dt="2022-06-19T02:43:22.590" v="929" actId="20577"/>
          <ac:spMkLst>
            <pc:docMk/>
            <pc:sldMk cId="3369235711" sldId="514"/>
            <ac:spMk id="3" creationId="{CAE0F743-E67F-736A-B339-EAA32C3C1058}"/>
          </ac:spMkLst>
        </pc:spChg>
      </pc:sldChg>
      <pc:sldChg chg="modSp new">
        <pc:chgData name="jbarrya10@yahoo.com" userId="S::urn:spo:guest#jbarrya10@yahoo.com::" providerId="AD" clId="Web-{85010E34-0D39-AC69-8870-18BF2D698A09}" dt="2022-06-19T02:51:23.641" v="1218" actId="20577"/>
        <pc:sldMkLst>
          <pc:docMk/>
          <pc:sldMk cId="1979740254" sldId="515"/>
        </pc:sldMkLst>
        <pc:spChg chg="mod">
          <ac:chgData name="jbarrya10@yahoo.com" userId="S::urn:spo:guest#jbarrya10@yahoo.com::" providerId="AD" clId="Web-{85010E34-0D39-AC69-8870-18BF2D698A09}" dt="2022-06-19T02:48:16.119" v="1063" actId="20577"/>
          <ac:spMkLst>
            <pc:docMk/>
            <pc:sldMk cId="1979740254" sldId="515"/>
            <ac:spMk id="2" creationId="{89B26C2C-0A63-0D4A-6747-45F371732CDD}"/>
          </ac:spMkLst>
        </pc:spChg>
        <pc:spChg chg="mod">
          <ac:chgData name="jbarrya10@yahoo.com" userId="S::urn:spo:guest#jbarrya10@yahoo.com::" providerId="AD" clId="Web-{85010E34-0D39-AC69-8870-18BF2D698A09}" dt="2022-06-19T02:51:23.641" v="1218" actId="20577"/>
          <ac:spMkLst>
            <pc:docMk/>
            <pc:sldMk cId="1979740254" sldId="515"/>
            <ac:spMk id="3" creationId="{47DAF44C-7BC8-7EEE-3147-CE8C2B424F53}"/>
          </ac:spMkLst>
        </pc:spChg>
      </pc:sldChg>
      <pc:sldChg chg="modSp new">
        <pc:chgData name="jbarrya10@yahoo.com" userId="S::urn:spo:guest#jbarrya10@yahoo.com::" providerId="AD" clId="Web-{85010E34-0D39-AC69-8870-18BF2D698A09}" dt="2022-06-19T03:24:36.213" v="1741" actId="20577"/>
        <pc:sldMkLst>
          <pc:docMk/>
          <pc:sldMk cId="234587688" sldId="516"/>
        </pc:sldMkLst>
        <pc:spChg chg="mod">
          <ac:chgData name="jbarrya10@yahoo.com" userId="S::urn:spo:guest#jbarrya10@yahoo.com::" providerId="AD" clId="Web-{85010E34-0D39-AC69-8870-18BF2D698A09}" dt="2022-06-19T03:07:06.142" v="1236" actId="20577"/>
          <ac:spMkLst>
            <pc:docMk/>
            <pc:sldMk cId="234587688" sldId="516"/>
            <ac:spMk id="2" creationId="{FE114046-075B-B184-8353-A71D324DFB1F}"/>
          </ac:spMkLst>
        </pc:spChg>
        <pc:spChg chg="mod">
          <ac:chgData name="jbarrya10@yahoo.com" userId="S::urn:spo:guest#jbarrya10@yahoo.com::" providerId="AD" clId="Web-{85010E34-0D39-AC69-8870-18BF2D698A09}" dt="2022-06-19T03:24:36.213" v="1741" actId="20577"/>
          <ac:spMkLst>
            <pc:docMk/>
            <pc:sldMk cId="234587688" sldId="516"/>
            <ac:spMk id="3" creationId="{8002ABD4-6C54-F8AB-17D8-5FED0C675FB1}"/>
          </ac:spMkLst>
        </pc:spChg>
      </pc:sldChg>
    </pc:docChg>
  </pc:docChgLst>
  <pc:docChgLst>
    <pc:chgData name="jbarrya10@yahoo.com" userId="S::urn:spo:guest#jbarrya10@yahoo.com::" providerId="AD" clId="Web-{82DA953B-341A-BCFE-80FF-714215C44BC9}"/>
    <pc:docChg chg="modSld">
      <pc:chgData name="jbarrya10@yahoo.com" userId="S::urn:spo:guest#jbarrya10@yahoo.com::" providerId="AD" clId="Web-{82DA953B-341A-BCFE-80FF-714215C44BC9}" dt="2022-06-18T22:02:25.557" v="191" actId="20577"/>
      <pc:docMkLst>
        <pc:docMk/>
      </pc:docMkLst>
      <pc:sldChg chg="modSp">
        <pc:chgData name="jbarrya10@yahoo.com" userId="S::urn:spo:guest#jbarrya10@yahoo.com::" providerId="AD" clId="Web-{82DA953B-341A-BCFE-80FF-714215C44BC9}" dt="2022-06-18T22:02:25.557" v="191" actId="20577"/>
        <pc:sldMkLst>
          <pc:docMk/>
          <pc:sldMk cId="168072434" sldId="334"/>
        </pc:sldMkLst>
        <pc:spChg chg="mod">
          <ac:chgData name="jbarrya10@yahoo.com" userId="S::urn:spo:guest#jbarrya10@yahoo.com::" providerId="AD" clId="Web-{82DA953B-341A-BCFE-80FF-714215C44BC9}" dt="2022-06-18T22:02:25.557" v="191" actId="20577"/>
          <ac:spMkLst>
            <pc:docMk/>
            <pc:sldMk cId="168072434" sldId="334"/>
            <ac:spMk id="3" creationId="{0146B1E4-F71B-9966-0D75-82BEDFFB6556}"/>
          </ac:spMkLst>
        </pc:spChg>
      </pc:sldChg>
      <pc:sldChg chg="modSp">
        <pc:chgData name="jbarrya10@yahoo.com" userId="S::urn:spo:guest#jbarrya10@yahoo.com::" providerId="AD" clId="Web-{82DA953B-341A-BCFE-80FF-714215C44BC9}" dt="2022-06-18T21:59:32.754" v="102" actId="20577"/>
        <pc:sldMkLst>
          <pc:docMk/>
          <pc:sldMk cId="3426044915" sldId="337"/>
        </pc:sldMkLst>
        <pc:spChg chg="mod">
          <ac:chgData name="jbarrya10@yahoo.com" userId="S::urn:spo:guest#jbarrya10@yahoo.com::" providerId="AD" clId="Web-{82DA953B-341A-BCFE-80FF-714215C44BC9}" dt="2022-06-18T21:59:32.754" v="102" actId="20577"/>
          <ac:spMkLst>
            <pc:docMk/>
            <pc:sldMk cId="3426044915" sldId="337"/>
            <ac:spMk id="3" creationId="{CF960B38-CE66-89E9-091C-BB3EF290D0B9}"/>
          </ac:spMkLst>
        </pc:spChg>
      </pc:sldChg>
      <pc:sldChg chg="modSp">
        <pc:chgData name="jbarrya10@yahoo.com" userId="S::urn:spo:guest#jbarrya10@yahoo.com::" providerId="AD" clId="Web-{82DA953B-341A-BCFE-80FF-714215C44BC9}" dt="2022-06-18T21:56:57.952" v="10" actId="20577"/>
        <pc:sldMkLst>
          <pc:docMk/>
          <pc:sldMk cId="1928123907" sldId="510"/>
        </pc:sldMkLst>
        <pc:spChg chg="mod">
          <ac:chgData name="jbarrya10@yahoo.com" userId="S::urn:spo:guest#jbarrya10@yahoo.com::" providerId="AD" clId="Web-{82DA953B-341A-BCFE-80FF-714215C44BC9}" dt="2022-06-18T21:56:57.952" v="10" actId="20577"/>
          <ac:spMkLst>
            <pc:docMk/>
            <pc:sldMk cId="1928123907" sldId="510"/>
            <ac:spMk id="2" creationId="{8A21C068-AB0E-833F-E970-CBFEBACE53E9}"/>
          </ac:spMkLst>
        </pc:spChg>
        <pc:spChg chg="mod">
          <ac:chgData name="jbarrya10@yahoo.com" userId="S::urn:spo:guest#jbarrya10@yahoo.com::" providerId="AD" clId="Web-{82DA953B-341A-BCFE-80FF-714215C44BC9}" dt="2022-06-18T21:56:39.139" v="0" actId="20577"/>
          <ac:spMkLst>
            <pc:docMk/>
            <pc:sldMk cId="1928123907" sldId="510"/>
            <ac:spMk id="3" creationId="{833C6228-AAB4-1C65-AF3B-24726008F61B}"/>
          </ac:spMkLst>
        </pc:spChg>
      </pc:sldChg>
    </pc:docChg>
  </pc:docChgLst>
  <pc:docChgLst>
    <pc:chgData name="jbarrya10@yahoo.com" userId="S::urn:spo:guest#jbarrya10@yahoo.com::" providerId="AD" clId="Web-{C501C1B6-8E48-FC97-1800-F01D816C920E}"/>
    <pc:docChg chg="addSld delSld modSld">
      <pc:chgData name="jbarrya10@yahoo.com" userId="S::urn:spo:guest#jbarrya10@yahoo.com::" providerId="AD" clId="Web-{C501C1B6-8E48-FC97-1800-F01D816C920E}" dt="2022-06-19T03:40:09.612" v="1106" actId="20577"/>
      <pc:docMkLst>
        <pc:docMk/>
      </pc:docMkLst>
      <pc:sldChg chg="modSp">
        <pc:chgData name="jbarrya10@yahoo.com" userId="S::urn:spo:guest#jbarrya10@yahoo.com::" providerId="AD" clId="Web-{C501C1B6-8E48-FC97-1800-F01D816C920E}" dt="2022-06-19T02:13:00.218" v="276" actId="20577"/>
        <pc:sldMkLst>
          <pc:docMk/>
          <pc:sldMk cId="3396428876" sldId="422"/>
        </pc:sldMkLst>
        <pc:spChg chg="mod">
          <ac:chgData name="jbarrya10@yahoo.com" userId="S::urn:spo:guest#jbarrya10@yahoo.com::" providerId="AD" clId="Web-{C501C1B6-8E48-FC97-1800-F01D816C920E}" dt="2022-06-19T02:08:35.333" v="19" actId="20577"/>
          <ac:spMkLst>
            <pc:docMk/>
            <pc:sldMk cId="3396428876" sldId="422"/>
            <ac:spMk id="2" creationId="{6FC765DF-384F-1128-72A0-CE3FA3B9F3A5}"/>
          </ac:spMkLst>
        </pc:spChg>
        <pc:spChg chg="mod">
          <ac:chgData name="jbarrya10@yahoo.com" userId="S::urn:spo:guest#jbarrya10@yahoo.com::" providerId="AD" clId="Web-{C501C1B6-8E48-FC97-1800-F01D816C920E}" dt="2022-06-19T02:13:00.218" v="276" actId="20577"/>
          <ac:spMkLst>
            <pc:docMk/>
            <pc:sldMk cId="3396428876" sldId="422"/>
            <ac:spMk id="3" creationId="{ECAF5348-20B4-742B-5C59-91A25F1BF44B}"/>
          </ac:spMkLst>
        </pc:spChg>
      </pc:sldChg>
      <pc:sldChg chg="modSp del">
        <pc:chgData name="jbarrya10@yahoo.com" userId="S::urn:spo:guest#jbarrya10@yahoo.com::" providerId="AD" clId="Web-{C501C1B6-8E48-FC97-1800-F01D816C920E}" dt="2022-06-19T02:24:58.229" v="755"/>
        <pc:sldMkLst>
          <pc:docMk/>
          <pc:sldMk cId="3419609044" sldId="507"/>
        </pc:sldMkLst>
        <pc:spChg chg="mod">
          <ac:chgData name="jbarrya10@yahoo.com" userId="S::urn:spo:guest#jbarrya10@yahoo.com::" providerId="AD" clId="Web-{C501C1B6-8E48-FC97-1800-F01D816C920E}" dt="2022-06-19T02:22:55.349" v="741" actId="20577"/>
          <ac:spMkLst>
            <pc:docMk/>
            <pc:sldMk cId="3419609044" sldId="507"/>
            <ac:spMk id="2" creationId="{98D6A382-9A0C-B181-DB1A-6E96835F0611}"/>
          </ac:spMkLst>
        </pc:spChg>
        <pc:spChg chg="mod">
          <ac:chgData name="jbarrya10@yahoo.com" userId="S::urn:spo:guest#jbarrya10@yahoo.com::" providerId="AD" clId="Web-{C501C1B6-8E48-FC97-1800-F01D816C920E}" dt="2022-06-19T02:24:17.899" v="745" actId="20577"/>
          <ac:spMkLst>
            <pc:docMk/>
            <pc:sldMk cId="3419609044" sldId="507"/>
            <ac:spMk id="3" creationId="{2BF3FDC8-F04F-E37C-365E-28CFE4139958}"/>
          </ac:spMkLst>
        </pc:spChg>
      </pc:sldChg>
      <pc:sldChg chg="modSp">
        <pc:chgData name="jbarrya10@yahoo.com" userId="S::urn:spo:guest#jbarrya10@yahoo.com::" providerId="AD" clId="Web-{C501C1B6-8E48-FC97-1800-F01D816C920E}" dt="2022-06-19T02:19:20.389" v="633" actId="20577"/>
        <pc:sldMkLst>
          <pc:docMk/>
          <pc:sldMk cId="133852270" sldId="508"/>
        </pc:sldMkLst>
        <pc:spChg chg="mod">
          <ac:chgData name="jbarrya10@yahoo.com" userId="S::urn:spo:guest#jbarrya10@yahoo.com::" providerId="AD" clId="Web-{C501C1B6-8E48-FC97-1800-F01D816C920E}" dt="2022-06-19T02:13:40.266" v="298" actId="20577"/>
          <ac:spMkLst>
            <pc:docMk/>
            <pc:sldMk cId="133852270" sldId="508"/>
            <ac:spMk id="2" creationId="{45544B72-F32D-416E-FD8A-A6DC1D3D0952}"/>
          </ac:spMkLst>
        </pc:spChg>
        <pc:spChg chg="mod">
          <ac:chgData name="jbarrya10@yahoo.com" userId="S::urn:spo:guest#jbarrya10@yahoo.com::" providerId="AD" clId="Web-{C501C1B6-8E48-FC97-1800-F01D816C920E}" dt="2022-06-19T02:19:20.389" v="633" actId="20577"/>
          <ac:spMkLst>
            <pc:docMk/>
            <pc:sldMk cId="133852270" sldId="508"/>
            <ac:spMk id="3" creationId="{3851D0F0-4FCE-1404-E6E6-A3DD0FCFD0C7}"/>
          </ac:spMkLst>
        </pc:spChg>
      </pc:sldChg>
      <pc:sldChg chg="modSp">
        <pc:chgData name="jbarrya10@yahoo.com" userId="S::urn:spo:guest#jbarrya10@yahoo.com::" providerId="AD" clId="Web-{C501C1B6-8E48-FC97-1800-F01D816C920E}" dt="2022-06-19T02:22:18.317" v="734" actId="20577"/>
        <pc:sldMkLst>
          <pc:docMk/>
          <pc:sldMk cId="1137948096" sldId="509"/>
        </pc:sldMkLst>
        <pc:spChg chg="mod">
          <ac:chgData name="jbarrya10@yahoo.com" userId="S::urn:spo:guest#jbarrya10@yahoo.com::" providerId="AD" clId="Web-{C501C1B6-8E48-FC97-1800-F01D816C920E}" dt="2022-06-19T02:19:06.732" v="627" actId="20577"/>
          <ac:spMkLst>
            <pc:docMk/>
            <pc:sldMk cId="1137948096" sldId="509"/>
            <ac:spMk id="2" creationId="{91305C7F-F921-7A71-901B-9A1FFEE8135A}"/>
          </ac:spMkLst>
        </pc:spChg>
        <pc:spChg chg="mod">
          <ac:chgData name="jbarrya10@yahoo.com" userId="S::urn:spo:guest#jbarrya10@yahoo.com::" providerId="AD" clId="Web-{C501C1B6-8E48-FC97-1800-F01D816C920E}" dt="2022-06-19T02:22:18.317" v="734" actId="20577"/>
          <ac:spMkLst>
            <pc:docMk/>
            <pc:sldMk cId="1137948096" sldId="509"/>
            <ac:spMk id="3" creationId="{63B62989-EB59-F60E-659A-1F2B2FE53AC9}"/>
          </ac:spMkLst>
        </pc:spChg>
      </pc:sldChg>
      <pc:sldChg chg="modSp new">
        <pc:chgData name="jbarrya10@yahoo.com" userId="S::urn:spo:guest#jbarrya10@yahoo.com::" providerId="AD" clId="Web-{C501C1B6-8E48-FC97-1800-F01D816C920E}" dt="2022-06-19T02:25:08.244" v="758" actId="20577"/>
        <pc:sldMkLst>
          <pc:docMk/>
          <pc:sldMk cId="295988486" sldId="511"/>
        </pc:sldMkLst>
        <pc:spChg chg="mod">
          <ac:chgData name="jbarrya10@yahoo.com" userId="S::urn:spo:guest#jbarrya10@yahoo.com::" providerId="AD" clId="Web-{C501C1B6-8E48-FC97-1800-F01D816C920E}" dt="2022-06-19T02:24:52.791" v="754" actId="20577"/>
          <ac:spMkLst>
            <pc:docMk/>
            <pc:sldMk cId="295988486" sldId="511"/>
            <ac:spMk id="2" creationId="{9B274E79-1DC4-D4F1-2439-1776507E1501}"/>
          </ac:spMkLst>
        </pc:spChg>
        <pc:spChg chg="mod">
          <ac:chgData name="jbarrya10@yahoo.com" userId="S::urn:spo:guest#jbarrya10@yahoo.com::" providerId="AD" clId="Web-{C501C1B6-8E48-FC97-1800-F01D816C920E}" dt="2022-06-19T02:25:08.244" v="758" actId="20577"/>
          <ac:spMkLst>
            <pc:docMk/>
            <pc:sldMk cId="295988486" sldId="511"/>
            <ac:spMk id="3" creationId="{4B42E32A-266F-DC7A-BC53-058A4EAEF2AA}"/>
          </ac:spMkLst>
        </pc:spChg>
      </pc:sldChg>
      <pc:sldChg chg="modSp">
        <pc:chgData name="jbarrya10@yahoo.com" userId="S::urn:spo:guest#jbarrya10@yahoo.com::" providerId="AD" clId="Web-{C501C1B6-8E48-FC97-1800-F01D816C920E}" dt="2022-06-19T02:54:15.174" v="805" actId="20577"/>
        <pc:sldMkLst>
          <pc:docMk/>
          <pc:sldMk cId="1979740254" sldId="515"/>
        </pc:sldMkLst>
        <pc:spChg chg="mod">
          <ac:chgData name="jbarrya10@yahoo.com" userId="S::urn:spo:guest#jbarrya10@yahoo.com::" providerId="AD" clId="Web-{C501C1B6-8E48-FC97-1800-F01D816C920E}" dt="2022-06-19T02:54:15.174" v="805" actId="20577"/>
          <ac:spMkLst>
            <pc:docMk/>
            <pc:sldMk cId="1979740254" sldId="515"/>
            <ac:spMk id="3" creationId="{47DAF44C-7BC8-7EEE-3147-CE8C2B424F53}"/>
          </ac:spMkLst>
        </pc:spChg>
      </pc:sldChg>
      <pc:sldChg chg="modSp new">
        <pc:chgData name="jbarrya10@yahoo.com" userId="S::urn:spo:guest#jbarrya10@yahoo.com::" providerId="AD" clId="Web-{C501C1B6-8E48-FC97-1800-F01D816C920E}" dt="2022-06-19T03:30:07.281" v="896" actId="20577"/>
        <pc:sldMkLst>
          <pc:docMk/>
          <pc:sldMk cId="2005705272" sldId="517"/>
        </pc:sldMkLst>
        <pc:spChg chg="mod">
          <ac:chgData name="jbarrya10@yahoo.com" userId="S::urn:spo:guest#jbarrya10@yahoo.com::" providerId="AD" clId="Web-{C501C1B6-8E48-FC97-1800-F01D816C920E}" dt="2022-06-19T03:28:22.281" v="813" actId="20577"/>
          <ac:spMkLst>
            <pc:docMk/>
            <pc:sldMk cId="2005705272" sldId="517"/>
            <ac:spMk id="2" creationId="{93AE5D9B-80DA-8F6F-B5D5-B109071210F5}"/>
          </ac:spMkLst>
        </pc:spChg>
        <pc:spChg chg="mod">
          <ac:chgData name="jbarrya10@yahoo.com" userId="S::urn:spo:guest#jbarrya10@yahoo.com::" providerId="AD" clId="Web-{C501C1B6-8E48-FC97-1800-F01D816C920E}" dt="2022-06-19T03:30:07.281" v="896" actId="20577"/>
          <ac:spMkLst>
            <pc:docMk/>
            <pc:sldMk cId="2005705272" sldId="517"/>
            <ac:spMk id="3" creationId="{5BE5EC47-F3F8-7860-9EF6-E6E44C747FD5}"/>
          </ac:spMkLst>
        </pc:spChg>
      </pc:sldChg>
      <pc:sldChg chg="modSp new">
        <pc:chgData name="jbarrya10@yahoo.com" userId="S::urn:spo:guest#jbarrya10@yahoo.com::" providerId="AD" clId="Web-{C501C1B6-8E48-FC97-1800-F01D816C920E}" dt="2022-06-19T03:40:09.612" v="1106" actId="20577"/>
        <pc:sldMkLst>
          <pc:docMk/>
          <pc:sldMk cId="2219855397" sldId="518"/>
        </pc:sldMkLst>
        <pc:spChg chg="mod">
          <ac:chgData name="jbarrya10@yahoo.com" userId="S::urn:spo:guest#jbarrya10@yahoo.com::" providerId="AD" clId="Web-{C501C1B6-8E48-FC97-1800-F01D816C920E}" dt="2022-06-19T03:30:31.235" v="905" actId="20577"/>
          <ac:spMkLst>
            <pc:docMk/>
            <pc:sldMk cId="2219855397" sldId="518"/>
            <ac:spMk id="2" creationId="{80BF690B-5BA5-9F94-6BEF-D53399A0B7E5}"/>
          </ac:spMkLst>
        </pc:spChg>
        <pc:spChg chg="mod">
          <ac:chgData name="jbarrya10@yahoo.com" userId="S::urn:spo:guest#jbarrya10@yahoo.com::" providerId="AD" clId="Web-{C501C1B6-8E48-FC97-1800-F01D816C920E}" dt="2022-06-19T03:40:09.612" v="1106" actId="20577"/>
          <ac:spMkLst>
            <pc:docMk/>
            <pc:sldMk cId="2219855397" sldId="518"/>
            <ac:spMk id="3" creationId="{874DCC62-71F8-FB4C-0078-9EF165A7B95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7DE526-42A4-D341-BD7B-C1AD4EBB9EDB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68994C-3E22-1043-AE01-785670959E1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6419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5015397"/>
            <a:ext cx="6858000" cy="9795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38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074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7053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51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768349"/>
            <a:ext cx="7886700" cy="2852737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accent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483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75107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7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99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0748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47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146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3AAAB-4CE1-5244-937D-417070269BBF}" type="datetimeFigureOut">
              <a:rPr lang="en-US" smtClean="0"/>
              <a:t>1/6/2023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7112D-E196-2F4E-A8A7-3CBAED94A81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03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3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21C068-AB0E-833F-E970-CBFEBACE53E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Prevention, Treatment, and Being Drug-Free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3C6228-AAB4-1C65-AF3B-24726008F6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Live Well</a:t>
            </a:r>
            <a:r>
              <a:rPr lang="en-US">
                <a:cs typeface="Arial"/>
              </a:rPr>
              <a:t>: Foundations of </a:t>
            </a:r>
            <a:r>
              <a:rPr lang="en-US" dirty="0">
                <a:cs typeface="Arial"/>
              </a:rPr>
              <a:t>High School Health</a:t>
            </a:r>
          </a:p>
          <a:p>
            <a:r>
              <a:rPr lang="en-US" dirty="0">
                <a:cs typeface="Arial"/>
              </a:rPr>
              <a:t>Chapter 13, Lesson 4</a:t>
            </a:r>
          </a:p>
        </p:txBody>
      </p:sp>
    </p:spTree>
    <p:extLst>
      <p:ext uri="{BB962C8B-B14F-4D97-AF65-F5344CB8AC3E}">
        <p14:creationId xmlns:p14="http://schemas.microsoft.com/office/powerpoint/2010/main" val="19281239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BC891-3677-9844-93C4-5F80B2D6C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Benefits of Being </a:t>
            </a:r>
            <a:br>
              <a:rPr lang="en-US" dirty="0"/>
            </a:br>
            <a:r>
              <a:rPr lang="en-US" dirty="0"/>
              <a:t>Drug-Free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0F743-E67F-736A-B339-EAA32C3C10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Healthier life</a:t>
            </a:r>
          </a:p>
          <a:p>
            <a:r>
              <a:rPr lang="en-US" dirty="0">
                <a:cs typeface="Arial"/>
              </a:rPr>
              <a:t>Clean conscience</a:t>
            </a:r>
          </a:p>
          <a:p>
            <a:r>
              <a:rPr lang="en-US" dirty="0">
                <a:cs typeface="Arial"/>
              </a:rPr>
              <a:t>Making friends</a:t>
            </a:r>
          </a:p>
          <a:p>
            <a:r>
              <a:rPr lang="en-US" dirty="0">
                <a:cs typeface="Arial"/>
              </a:rPr>
              <a:t>Better school and job opportunities</a:t>
            </a:r>
          </a:p>
          <a:p>
            <a:r>
              <a:rPr lang="en-US" dirty="0">
                <a:cs typeface="Arial"/>
              </a:rPr>
              <a:t>Mental health</a:t>
            </a:r>
          </a:p>
        </p:txBody>
      </p:sp>
    </p:spTree>
    <p:extLst>
      <p:ext uri="{BB962C8B-B14F-4D97-AF65-F5344CB8AC3E}">
        <p14:creationId xmlns:p14="http://schemas.microsoft.com/office/powerpoint/2010/main" val="3369235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78EEC-67A6-CFAE-655B-364F9F5DB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Barriers to Being </a:t>
            </a:r>
            <a:br>
              <a:rPr lang="en-US" dirty="0"/>
            </a:br>
            <a:r>
              <a:rPr lang="en-US" dirty="0"/>
              <a:t>Drug-Free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ECF8F8-40CF-F9A1-508A-28698E91E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Drug users don’t feel they need treatment.</a:t>
            </a:r>
          </a:p>
          <a:p>
            <a:r>
              <a:rPr lang="en-US" dirty="0">
                <a:cs typeface="Arial"/>
              </a:rPr>
              <a:t>Drug users are not ready to stop using.</a:t>
            </a:r>
          </a:p>
          <a:p>
            <a:r>
              <a:rPr lang="en-US" dirty="0">
                <a:cs typeface="Arial"/>
              </a:rPr>
              <a:t>Their family can’t afford the cost of treatment.</a:t>
            </a:r>
          </a:p>
          <a:p>
            <a:r>
              <a:rPr lang="en-US" dirty="0">
                <a:cs typeface="Arial"/>
              </a:rPr>
              <a:t>They worry about the negative effect that treatment would have on school.</a:t>
            </a:r>
          </a:p>
          <a:p>
            <a:r>
              <a:rPr lang="en-US" dirty="0">
                <a:cs typeface="Arial"/>
              </a:rPr>
              <a:t>They are concerned with what others will think.</a:t>
            </a:r>
          </a:p>
          <a:p>
            <a:r>
              <a:rPr lang="en-US" dirty="0">
                <a:cs typeface="Arial"/>
              </a:rPr>
              <a:t>They don’t know where to go for help.</a:t>
            </a:r>
          </a:p>
        </p:txBody>
      </p:sp>
    </p:spTree>
    <p:extLst>
      <p:ext uri="{BB962C8B-B14F-4D97-AF65-F5344CB8AC3E}">
        <p14:creationId xmlns:p14="http://schemas.microsoft.com/office/powerpoint/2010/main" val="3834409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26C2C-0A63-0D4A-6747-45F371732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Treating Substance Use Disorders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DAF44C-7BC8-7EEE-3147-CE8C2B424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Autofit/>
          </a:bodyPr>
          <a:lstStyle/>
          <a:p>
            <a:r>
              <a:rPr lang="en-US" sz="2700" dirty="0">
                <a:cs typeface="Arial"/>
              </a:rPr>
              <a:t>The most effective types of treatment are a combination of medication (when appropriate and available) and behavioral therapy.</a:t>
            </a:r>
          </a:p>
          <a:p>
            <a:r>
              <a:rPr lang="en-US" sz="2700" dirty="0">
                <a:cs typeface="Arial"/>
              </a:rPr>
              <a:t>Behavioral therapy helps teens with withdrawal symptoms by teaching them the following: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How to handle cravings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How to avoid situations and people who might trigger the desire to use the drug again</a:t>
            </a:r>
          </a:p>
          <a:p>
            <a:pPr lvl="1"/>
            <a:r>
              <a:rPr lang="en-US" sz="2700" dirty="0">
                <a:solidFill>
                  <a:schemeClr val="tx1"/>
                </a:solidFill>
                <a:cs typeface="Arial"/>
              </a:rPr>
              <a:t>How to prevent a </a:t>
            </a:r>
            <a:r>
              <a:rPr lang="en-US" sz="2700" b="1" dirty="0">
                <a:solidFill>
                  <a:schemeClr val="tx1"/>
                </a:solidFill>
                <a:cs typeface="Arial"/>
              </a:rPr>
              <a:t>relapse</a:t>
            </a:r>
            <a:r>
              <a:rPr lang="en-US" sz="2700" dirty="0">
                <a:solidFill>
                  <a:schemeClr val="tx1"/>
                </a:solidFill>
                <a:cs typeface="Arial"/>
              </a:rPr>
              <a:t> (or using a drug again after having stopped using it)</a:t>
            </a:r>
            <a:endParaRPr lang="en-US" sz="27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797402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114046-075B-B184-8353-A71D324DF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Types of Treatments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2ABD4-6C54-F8AB-17D8-5FED0C675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Early intervention education</a:t>
            </a:r>
          </a:p>
          <a:p>
            <a:r>
              <a:rPr lang="en-US" dirty="0">
                <a:cs typeface="Arial"/>
              </a:rPr>
              <a:t>Outpatient treatment, with one to eight hours of services per week</a:t>
            </a:r>
          </a:p>
          <a:p>
            <a:r>
              <a:rPr lang="en-US" dirty="0">
                <a:cs typeface="Arial"/>
              </a:rPr>
              <a:t>Intensive outpatient treatment, with 9 to 20 hours of services per week</a:t>
            </a:r>
          </a:p>
          <a:p>
            <a:r>
              <a:rPr lang="en-US" dirty="0">
                <a:cs typeface="Arial"/>
              </a:rPr>
              <a:t>Residential inpatient treatment, with 24-hour residential care</a:t>
            </a:r>
          </a:p>
          <a:p>
            <a:r>
              <a:rPr lang="en-US" dirty="0">
                <a:cs typeface="Arial"/>
              </a:rPr>
              <a:t>Medically managed intensive inpatient treatment, in which the patient is admitted to a hospital setting with medical professionals</a:t>
            </a:r>
          </a:p>
        </p:txBody>
      </p:sp>
    </p:spTree>
    <p:extLst>
      <p:ext uri="{BB962C8B-B14F-4D97-AF65-F5344CB8AC3E}">
        <p14:creationId xmlns:p14="http://schemas.microsoft.com/office/powerpoint/2010/main" val="234587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E5D9B-80DA-8F6F-B5D5-B109071210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School Policies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E5EC47-F3F8-7860-9EF6-E6E44C747F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All schools have specific policies related to the use, possession, and sale of drugs on school grounds and at school functions.</a:t>
            </a:r>
          </a:p>
          <a:p>
            <a:r>
              <a:rPr lang="en-US" dirty="0">
                <a:cs typeface="Arial"/>
              </a:rPr>
              <a:t>They also have policies for the use, possession, and sale of illicit drugs off school grounds if you are an athlete or represent the school in clubs or organizations. </a:t>
            </a:r>
          </a:p>
        </p:txBody>
      </p:sp>
    </p:spTree>
    <p:extLst>
      <p:ext uri="{BB962C8B-B14F-4D97-AF65-F5344CB8AC3E}">
        <p14:creationId xmlns:p14="http://schemas.microsoft.com/office/powerpoint/2010/main" val="20057052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BF690B-5BA5-9F94-6BEF-D53399A0B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Community Laws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4DCC62-71F8-FB4C-0078-9EF165A7B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Juvenile courts have a much wider range of options when dealing with offenders. (A juvenile is an individual under the age of 18.)</a:t>
            </a:r>
          </a:p>
          <a:p>
            <a:r>
              <a:rPr lang="en-US" dirty="0">
                <a:cs typeface="Arial"/>
              </a:rPr>
              <a:t>Alternative sentencing for juveniles may include supervised or unsupervised probation, community service, electronic monitoring, therapy sessions, or drug rehabilitation programs. </a:t>
            </a:r>
          </a:p>
        </p:txBody>
      </p:sp>
    </p:spTree>
    <p:extLst>
      <p:ext uri="{BB962C8B-B14F-4D97-AF65-F5344CB8AC3E}">
        <p14:creationId xmlns:p14="http://schemas.microsoft.com/office/powerpoint/2010/main" val="22198553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CDDE9-2514-2D66-C6D9-22BBAD3CB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Skill-Building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D98006-55C1-7F11-D491-6113D420FA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chemeClr val="tx1"/>
                </a:solidFill>
                <a:ea typeface="+mn-lt"/>
                <a:cs typeface="+mn-lt"/>
              </a:rPr>
              <a:t>Use the Internet to locate an outpatient treatment program and a residential treatment program for teens in your area.</a:t>
            </a:r>
            <a:endParaRPr lang="en-US" dirty="0">
              <a:solidFill>
                <a:schemeClr val="tx1"/>
              </a:solidFill>
              <a:cs typeface="Arial"/>
            </a:endParaRP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Make sure that they are two different treatment programs and that both work with teens.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Fill out the chart in your worksheet. Then discuss your findings with a classmate.</a:t>
            </a:r>
            <a:endParaRPr lang="en-US" dirty="0">
              <a:cs typeface="Arial"/>
            </a:endParaRPr>
          </a:p>
          <a:p>
            <a:endParaRPr lang="en-US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19546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7B0711-5F9E-414D-82E6-956438BC4B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Write About 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960B38-CE66-89E9-091C-BB3EF290D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What would be the consequences if you were found using or possessing marijuana at school?</a:t>
            </a:r>
          </a:p>
          <a:p>
            <a:pPr>
              <a:buFont typeface="Arial,Sans-Serif" panose="020B0604020202020204" pitchFamily="34" charset="0"/>
            </a:pPr>
            <a:r>
              <a:rPr lang="en-US" dirty="0">
                <a:ea typeface="+mn-lt"/>
                <a:cs typeface="+mn-lt"/>
              </a:rPr>
              <a:t>Are you aware of your school’s policies related to the use, possession, and sale of illicit drugs? If so, list them.</a:t>
            </a:r>
          </a:p>
          <a:p>
            <a:pPr>
              <a:buFont typeface="Arial,Sans-Serif" panose="020B0604020202020204" pitchFamily="34" charset="0"/>
              <a:buChar char="•"/>
            </a:pPr>
            <a:r>
              <a:rPr lang="en-US" dirty="0">
                <a:cs typeface="Arial"/>
              </a:rPr>
              <a:t>If you don’t know what they are, where do you think you could find this information?</a:t>
            </a:r>
          </a:p>
        </p:txBody>
      </p:sp>
    </p:spTree>
    <p:extLst>
      <p:ext uri="{BB962C8B-B14F-4D97-AF65-F5344CB8AC3E}">
        <p14:creationId xmlns:p14="http://schemas.microsoft.com/office/powerpoint/2010/main" val="3426044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BE390-AACD-958D-8B14-3F2DAB91A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. . .  </a:t>
            </a:r>
            <a:endParaRPr lang="en-US" sz="2400" i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46B1E4-F71B-9966-0D75-82BEDFFB65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Describe what a substance use disorder is?</a:t>
            </a:r>
          </a:p>
          <a:p>
            <a:r>
              <a:rPr lang="en-US" dirty="0">
                <a:cs typeface="Arial"/>
              </a:rPr>
              <a:t>Explain what addictive potential means?</a:t>
            </a:r>
          </a:p>
          <a:p>
            <a:r>
              <a:rPr lang="en-US" dirty="0">
                <a:cs typeface="Arial"/>
              </a:rPr>
              <a:t>Select two barriers to being drug-free and assess why they may be barriers?</a:t>
            </a:r>
          </a:p>
          <a:p>
            <a:r>
              <a:rPr lang="en-US" dirty="0">
                <a:cs typeface="Arial"/>
              </a:rPr>
              <a:t>Evaluate the importance of behavioral therapy in treating a substance use disorder?</a:t>
            </a:r>
          </a:p>
          <a:p>
            <a:r>
              <a:rPr lang="en-US" dirty="0">
                <a:cs typeface="Arial"/>
              </a:rPr>
              <a:t>Examine your school policies about drug use?</a:t>
            </a:r>
          </a:p>
        </p:txBody>
      </p:sp>
    </p:spTree>
    <p:extLst>
      <p:ext uri="{BB962C8B-B14F-4D97-AF65-F5344CB8AC3E}">
        <p14:creationId xmlns:p14="http://schemas.microsoft.com/office/powerpoint/2010/main" val="16807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765DF-384F-1128-72A0-CE3FA3B9F3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Substance Use Disorder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F5348-20B4-742B-5C59-91A25F1BF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404000"/>
                </a:solidFill>
                <a:cs typeface="Arial"/>
              </a:rPr>
              <a:t>A </a:t>
            </a:r>
            <a:r>
              <a:rPr lang="en-US" b="1" dirty="0">
                <a:solidFill>
                  <a:srgbClr val="404000"/>
                </a:solidFill>
                <a:cs typeface="Arial"/>
              </a:rPr>
              <a:t>substance use disorder</a:t>
            </a:r>
            <a:r>
              <a:rPr lang="en-US" dirty="0">
                <a:solidFill>
                  <a:srgbClr val="404000"/>
                </a:solidFill>
                <a:cs typeface="Arial"/>
              </a:rPr>
              <a:t> is a condition in which there is an uncontrolled use of a substance despite harmful consequences from its use.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A substance use disorder means the use of a drug is changing how a person lives their life.</a:t>
            </a:r>
          </a:p>
          <a:p>
            <a:r>
              <a:rPr lang="en-US" dirty="0">
                <a:solidFill>
                  <a:srgbClr val="404000"/>
                </a:solidFill>
                <a:cs typeface="Arial"/>
              </a:rPr>
              <a:t>Even when they know the drug is causing problems at school or with their family or friends, the person continues to use.</a:t>
            </a:r>
            <a:endParaRPr lang="en-US" dirty="0">
              <a:solidFill>
                <a:srgbClr val="3F403F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964288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44B72-F32D-416E-FD8A-A6DC1D3D0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Addictive Potential </a:t>
            </a:r>
            <a:br>
              <a:rPr lang="en-US" dirty="0"/>
            </a:br>
            <a:r>
              <a:rPr lang="en-US" dirty="0"/>
              <a:t>of Drugs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51D0F0-4FCE-1404-E6E6-A3DD0FCFD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>
                <a:cs typeface="Arial"/>
              </a:rPr>
              <a:t>A drug’s </a:t>
            </a:r>
            <a:r>
              <a:rPr lang="en-US" b="1" dirty="0">
                <a:cs typeface="Arial"/>
              </a:rPr>
              <a:t>addictive potential</a:t>
            </a:r>
            <a:r>
              <a:rPr lang="en-US" dirty="0">
                <a:cs typeface="Arial"/>
              </a:rPr>
              <a:t> is determined by the drug’s ability to provide the following characteristics: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The effects of the drug happen quickly.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The feeling of great happiness and excitement go beyond normal expectations.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  <a:cs typeface="Arial"/>
              </a:rPr>
              <a:t>Both tolerance and withdrawal are effects of the drug.</a:t>
            </a:r>
          </a:p>
          <a:p>
            <a:r>
              <a:rPr lang="en-US" dirty="0">
                <a:solidFill>
                  <a:schemeClr val="tx1"/>
                </a:solidFill>
                <a:cs typeface="Arial"/>
              </a:rPr>
              <a:t>The more of these characteristics a drug has, the higher its addictive potential.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  <a:endParaRPr lang="en-US" dirty="0"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852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05C7F-F921-7A71-901B-9A1FFEE81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Addictive Potential</a:t>
            </a:r>
            <a:br>
              <a:rPr lang="en-US" dirty="0"/>
            </a:br>
            <a:r>
              <a:rPr lang="en-US" dirty="0"/>
              <a:t>of Drugs </a:t>
            </a:r>
            <a:r>
              <a:rPr lang="en-US" sz="2400" i="1" dirty="0"/>
              <a:t>(2 of 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B62989-EB59-F60E-659A-1F2B2FE53A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b="1" dirty="0">
                <a:cs typeface="Arial"/>
              </a:rPr>
              <a:t>Tolerance</a:t>
            </a:r>
            <a:r>
              <a:rPr lang="en-US" dirty="0">
                <a:cs typeface="Arial"/>
              </a:rPr>
              <a:t> means the user will require higher doses of the drug to have the same effect and they will want to continue use of the drug to prevent withdrawal symptoms.</a:t>
            </a:r>
          </a:p>
          <a:p>
            <a:r>
              <a:rPr lang="en-US" b="1" dirty="0">
                <a:cs typeface="Arial"/>
              </a:rPr>
              <a:t>Withdrawal</a:t>
            </a:r>
            <a:r>
              <a:rPr lang="en-US" dirty="0">
                <a:cs typeface="Arial"/>
              </a:rPr>
              <a:t> is a group of symptoms that a person experiences when the quantity of the substance is reduced.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7948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74E79-1DC4-D4F1-2439-1776507E15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Effects of Drugs</a:t>
            </a:r>
            <a:br>
              <a:rPr lang="en-US" dirty="0"/>
            </a:br>
            <a:r>
              <a:rPr lang="en-US" dirty="0"/>
              <a:t>on the Brain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2E32A-266F-DC7A-BC53-058A4EAEF2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Drugs with an addictive potential flood the brain with dopamine, the chemical responsible for feelings of excitement, relaxation, and stress relief.</a:t>
            </a:r>
          </a:p>
          <a:p>
            <a:r>
              <a:rPr lang="en-US" dirty="0">
                <a:cs typeface="Arial"/>
              </a:rPr>
              <a:t>If you continue to use drugs, the brain reduces the amount of dopamine it produces, which reduces the ability to be happy.</a:t>
            </a:r>
          </a:p>
          <a:p>
            <a:r>
              <a:rPr lang="en-US" dirty="0">
                <a:cs typeface="Arial"/>
              </a:rPr>
              <a:t>To get the happy feeling back, dopamine encourages the brain to make you want to take more drugs to feel good again.</a:t>
            </a:r>
          </a:p>
        </p:txBody>
      </p:sp>
    </p:spTree>
    <p:extLst>
      <p:ext uri="{BB962C8B-B14F-4D97-AF65-F5344CB8AC3E}">
        <p14:creationId xmlns:p14="http://schemas.microsoft.com/office/powerpoint/2010/main" val="2959884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F1D480-4009-66CB-354B-CB9D5F8F89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Being Drug-Free </a:t>
            </a:r>
            <a:r>
              <a:rPr lang="en-US" sz="2400" i="1" dirty="0"/>
              <a:t>(1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CCAEB-3D9C-D468-3082-36B0206F0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Being drug-free is a behavior that teens choose to practice.</a:t>
            </a:r>
          </a:p>
          <a:p>
            <a:r>
              <a:rPr lang="en-US" dirty="0">
                <a:cs typeface="Arial"/>
              </a:rPr>
              <a:t>The choice to be drug-free can be difficult because peers and friends may encourage you to use with them and make it hard to say no.</a:t>
            </a:r>
          </a:p>
          <a:p>
            <a:r>
              <a:rPr lang="en-US" dirty="0">
                <a:cs typeface="Arial"/>
              </a:rPr>
              <a:t>Being aware of why you are choosing not to use drugs is an important step in practicing healthy behaviors.</a:t>
            </a:r>
          </a:p>
          <a:p>
            <a:pPr marL="0" indent="0" algn="r">
              <a:buNone/>
            </a:pPr>
            <a:r>
              <a:rPr lang="en-US" sz="1400" i="1" dirty="0">
                <a:latin typeface="Helvetica" pitchFamily="2" charset="0"/>
                <a:cs typeface="Arial"/>
              </a:rPr>
              <a:t>(continued)</a:t>
            </a:r>
          </a:p>
        </p:txBody>
      </p:sp>
    </p:spTree>
    <p:extLst>
      <p:ext uri="{BB962C8B-B14F-4D97-AF65-F5344CB8AC3E}">
        <p14:creationId xmlns:p14="http://schemas.microsoft.com/office/powerpoint/2010/main" val="33241139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61F88A-3DA8-19CB-952D-2839248A4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Being Drug-Free </a:t>
            </a:r>
            <a:r>
              <a:rPr lang="en-US" sz="2400" i="1" dirty="0"/>
              <a:t>(2 of 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09CC1-BDBB-1584-875F-D31E9AD92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cs typeface="Arial"/>
              </a:rPr>
              <a:t>Schools can help educate teens about the risks of using different substances: alcohol, nicotine, OTC drugs, prescription drugs, illicit drugs.</a:t>
            </a:r>
          </a:p>
          <a:p>
            <a:r>
              <a:rPr lang="en-US" dirty="0">
                <a:cs typeface="Arial"/>
              </a:rPr>
              <a:t>Families and adult role models can also play a large part in teen substance use prevention.</a:t>
            </a:r>
          </a:p>
          <a:p>
            <a:r>
              <a:rPr lang="en-US" dirty="0">
                <a:cs typeface="Arial"/>
              </a:rPr>
              <a:t>Teens who have an adult to talk to about the dangers of substance use are much less likely to develop a substance use disorder.</a:t>
            </a:r>
          </a:p>
        </p:txBody>
      </p:sp>
    </p:spTree>
    <p:extLst>
      <p:ext uri="{BB962C8B-B14F-4D97-AF65-F5344CB8AC3E}">
        <p14:creationId xmlns:p14="http://schemas.microsoft.com/office/powerpoint/2010/main" val="1145740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3F403F"/>
      </a:dk1>
      <a:lt1>
        <a:srgbClr val="FFFFFF"/>
      </a:lt1>
      <a:dk2>
        <a:srgbClr val="404040"/>
      </a:dk2>
      <a:lt2>
        <a:srgbClr val="E7E6E6"/>
      </a:lt2>
      <a:accent1>
        <a:srgbClr val="B80D48"/>
      </a:accent1>
      <a:accent2>
        <a:srgbClr val="F29724"/>
      </a:accent2>
      <a:accent3>
        <a:srgbClr val="2B696C"/>
      </a:accent3>
      <a:accent4>
        <a:srgbClr val="404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0" id="{B84D7211-432D-1C48-95AA-C31DA750D53E}" vid="{D511F074-A21B-604F-9477-BFEFE8A2235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</TotalTime>
  <Words>943</Words>
  <Application>Microsoft Office PowerPoint</Application>
  <PresentationFormat>On-screen Show (4:3)</PresentationFormat>
  <Paragraphs>75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Arial Black</vt:lpstr>
      <vt:lpstr>Arial,Sans-Serif</vt:lpstr>
      <vt:lpstr>Calibri</vt:lpstr>
      <vt:lpstr>Helvetica</vt:lpstr>
      <vt:lpstr>Office Theme</vt:lpstr>
      <vt:lpstr>Prevention, Treatment, and Being Drug-Free</vt:lpstr>
      <vt:lpstr>Write About It</vt:lpstr>
      <vt:lpstr>Can you . . .  </vt:lpstr>
      <vt:lpstr>Substance Use Disorder</vt:lpstr>
      <vt:lpstr>Addictive Potential  of Drugs (1 of 2)</vt:lpstr>
      <vt:lpstr>Addictive Potential of Drugs (2 of 2)</vt:lpstr>
      <vt:lpstr>Effects of Drugs on the Brain</vt:lpstr>
      <vt:lpstr>Being Drug-Free (1 of 2)</vt:lpstr>
      <vt:lpstr>Being Drug-Free (2 of 2)</vt:lpstr>
      <vt:lpstr>Benefits of Being  Drug-Free</vt:lpstr>
      <vt:lpstr>Barriers to Being  Drug-Free</vt:lpstr>
      <vt:lpstr>Treating Substance Use Disorders</vt:lpstr>
      <vt:lpstr>Types of Treatments</vt:lpstr>
      <vt:lpstr>School Policies</vt:lpstr>
      <vt:lpstr>Community Laws</vt:lpstr>
      <vt:lpstr>Skill-Building Challenge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and Illicit Drugs</dc:title>
  <dc:creator>Human Kinetics</dc:creator>
  <cp:lastModifiedBy>Melissa Feld</cp:lastModifiedBy>
  <cp:revision>72</cp:revision>
  <dcterms:created xsi:type="dcterms:W3CDTF">2020-04-29T19:38:00Z</dcterms:created>
  <dcterms:modified xsi:type="dcterms:W3CDTF">2023-01-06T18:10:45Z</dcterms:modified>
</cp:coreProperties>
</file>