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510" r:id="rId2"/>
    <p:sldId id="337" r:id="rId3"/>
    <p:sldId id="334" r:id="rId4"/>
    <p:sldId id="422" r:id="rId5"/>
    <p:sldId id="508" r:id="rId6"/>
    <p:sldId id="511" r:id="rId7"/>
    <p:sldId id="512" r:id="rId8"/>
    <p:sldId id="494" r:id="rId9"/>
    <p:sldId id="514" r:id="rId10"/>
    <p:sldId id="513" r:id="rId11"/>
    <p:sldId id="515" r:id="rId12"/>
    <p:sldId id="44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0F9E2B-FDCF-DD4C-50FF-03D9D3A74549}" v="107" dt="2022-06-11T19:42:30.169"/>
    <p1510:client id="{04B6EE96-B195-4823-2D63-315C982ED8B7}" v="858" dt="2022-06-03T21:06:15.601"/>
    <p1510:client id="{069374D2-0824-1892-B398-13FF1AA2E7DB}" v="2417" dt="2022-06-10T19:41:57.704"/>
    <p1510:client id="{0982CFA4-291B-B051-48FF-3719AE8B1DD7}" v="3" dt="2022-06-14T13:56:25.477"/>
    <p1510:client id="{0AE9ED06-1563-FA81-A6E0-ED64D80B4F13}" v="950" dt="2022-06-14T17:43:13.592"/>
    <p1510:client id="{0E5C06FB-B592-8D37-56D4-F40AA4DAEC27}" v="2" dt="2022-06-18T18:51:45.507"/>
    <p1510:client id="{0E975F3D-D17C-9C09-AC40-E3073B3C6A2F}" v="1345" dt="2022-06-01T22:59:36.040"/>
    <p1510:client id="{14CD8D72-2C0E-B6EA-9F84-93C4F70EFE95}" v="308" dt="2022-05-24T21:33:20.661"/>
    <p1510:client id="{14D506F5-1628-FB7F-8AF0-71563959A9CE}" v="1425" dt="2022-06-14T14:49:34.781"/>
    <p1510:client id="{1664D6C9-0630-8611-A021-CA0EC941D1DE}" v="409" dt="2022-06-05T12:39:47.327"/>
    <p1510:client id="{17AF61C8-4B49-E53B-CF06-5175B65E2D1E}" v="1235" dt="2022-06-16T14:19:53.124"/>
    <p1510:client id="{1996537B-60FB-E22E-31B8-B601792592A3}" v="917" dt="2022-05-24T19:16:09.094"/>
    <p1510:client id="{19BCEA82-1115-0AAB-82BE-3D376AADD15E}" v="238" dt="2022-06-19T03:51:06.890"/>
    <p1510:client id="{1CB15461-3281-2FC1-906F-7A0798DFFA0E}" v="6" dt="2022-05-24T21:13:25.061"/>
    <p1510:client id="{1F0622F9-6923-A7B9-1E1C-961E0CC0D98B}" v="13" dt="2022-06-01T20:02:33.377"/>
    <p1510:client id="{1F84C1F1-5C37-1DFE-AE3C-EF2770F37002}" v="686" dt="2022-06-15T15:51:37.291"/>
    <p1510:client id="{20A4CD02-EB88-7A24-E5E8-AE527A282612}" v="115" dt="2022-06-12T21:18:15.827"/>
    <p1510:client id="{224EF453-7F40-08CA-897D-8637D446956E}" v="438" dt="2022-06-11T20:02:43.741"/>
    <p1510:client id="{2272C600-89A4-66E4-5BFD-E589E861DB3D}" v="266" dt="2022-05-25T14:37:38.660"/>
    <p1510:client id="{26941114-D38A-1227-B2B6-3BB478BE53DB}" v="1596" dt="2022-06-06T15:32:16.869"/>
    <p1510:client id="{2A67B5D8-18FC-504A-A7CF-A2325397F039}" v="191" dt="2022-06-17T15:10:02.206"/>
    <p1510:client id="{2B82B3E6-ECBE-FE38-0F4E-95C01880CAD0}" v="1433" dt="2022-06-12T21:11:50.370"/>
    <p1510:client id="{2C014A0F-A6D2-4EF3-2C8F-AF0CA36E43A4}" v="1463" dt="2022-06-08T02:46:14.301"/>
    <p1510:client id="{2C02AB52-250F-807D-96EF-C225054F5B94}" v="1085" dt="2022-06-14T01:47:51.294"/>
    <p1510:client id="{2D03B026-49C4-3631-DFF8-2B8B9771F340}" v="1586" dt="2022-06-02T21:03:50.071"/>
    <p1510:client id="{2E9E69DA-D48B-77D8-F6A2-159C58390E08}" v="1261" dt="2022-06-12T15:35:15.009"/>
    <p1510:client id="{31A1B2DD-789A-4961-C53E-F99001ED6397}" v="1197" dt="2022-06-04T23:14:19.831"/>
    <p1510:client id="{3D2B1ED9-4A30-0D47-01B8-3CF7626A7B98}" v="7" dt="2022-06-18T18:52:46.744"/>
    <p1510:client id="{3DB22E58-4774-91C4-5259-F25492FA8F76}" v="607" dt="2022-06-07T19:50:55.917"/>
    <p1510:client id="{413F1D55-41DC-9EBC-9069-1AE4E4F8F348}" v="412" dt="2022-06-14T20:57:51.970"/>
    <p1510:client id="{480BD34F-3108-8211-D85E-5B3FC0561883}" v="27" dt="2022-06-12T21:13:29.557"/>
    <p1510:client id="{48179276-092F-C3E1-BB01-D59CF70B32C4}" v="266" dt="2022-06-17T23:04:55.328"/>
    <p1510:client id="{4895E784-049E-6E1A-691B-981009B2B52A}" v="15" dt="2022-05-27T19:37:41.867"/>
    <p1510:client id="{49E0CD5E-5C57-5C4E-1C04-CAE5B489C538}" v="166" dt="2022-05-22T20:55:00.731"/>
    <p1510:client id="{4DAE184F-1DAC-18D0-0D2C-8AFE38C29856}" v="1987" dt="2022-06-10T04:45:36.752"/>
    <p1510:client id="{4E0F79D6-C3B4-418D-03A4-C4F858A67294}" v="626" dt="2022-06-08T21:10:54.028"/>
    <p1510:client id="{5480F734-7689-FD1C-CB4C-2CC841ADFF06}" v="1185" dt="2022-06-17T04:36:35.500"/>
    <p1510:client id="{55846A91-7C66-007E-8B59-E8BA8F570F58}" v="1454" dt="2022-06-19T15:06:08.930"/>
    <p1510:client id="{561B6E78-3B36-FB72-E91D-FFC90CBA863C}" v="314" dt="2022-06-04T18:58:31.282"/>
    <p1510:client id="{587EBA0A-19C0-CF3A-5B74-93DBE206831B}" v="1" dt="2022-05-20T20:17:15.799"/>
    <p1510:client id="{59414F8C-71C3-E97D-8F7E-3F3D8112BD21}" v="2078" dt="2022-06-17T19:17:51.562"/>
    <p1510:client id="{5BAE47F4-DE35-BAFD-7091-E8786169DD9A}" v="143" dt="2022-06-14T21:03:53.404"/>
    <p1510:client id="{5CD9C1E4-D166-5D0B-91A2-CE47BC677AF0}" v="158" dt="2022-06-10T23:17:16.979"/>
    <p1510:client id="{5FD5E256-AB1F-0D3A-B169-E0EA0E164E95}" v="704" dt="2022-06-18T18:50:16.193"/>
    <p1510:client id="{626AF30B-4B48-78B0-04AE-2A8B60898CF9}" v="678" dt="2022-06-17T00:57:00.799"/>
    <p1510:client id="{63571A3C-0DE9-5037-C07E-BC098AC19328}" v="155" dt="2022-06-12T15:41:58.959"/>
    <p1510:client id="{639DE897-18E3-51E3-490C-AE62CAE20C1C}" v="2296" dt="2022-06-06T21:55:10.312"/>
    <p1510:client id="{64E14184-308F-D640-CF7C-782AF05F44C0}" v="158" dt="2022-06-10T19:48:26.194"/>
    <p1510:client id="{68D1C7C8-4215-6E7F-0C33-F6F27A1FC7AD}" v="1437" dt="2022-06-09T22:17:13.085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6D2E7026-7102-64D7-8F04-6147227DE5BB}" v="1330" dt="2022-06-10T23:10:09"/>
    <p1510:client id="{6D9964F0-A4A9-EAD3-1137-6C5F4F1CF757}" v="1920" dt="2022-06-15T14:41:01.585"/>
    <p1510:client id="{6EBA4413-477F-ECD4-7370-96BEB213CAEF}" v="221" dt="2022-06-17T18:16:22.613"/>
    <p1510:client id="{723003D4-0B78-8A9E-790D-3B57650022CE}" v="117" dt="2022-06-17T15:01:35.055"/>
    <p1510:client id="{72F4EDCF-CBD6-53B8-28BC-BEAB3F6CF589}" v="923" dt="2022-06-03T21:45:34.441"/>
    <p1510:client id="{780BC665-C45A-E6EE-FAEA-57033778F0D2}" v="1" dt="2022-05-20T20:15:08.787"/>
    <p1510:client id="{79B479EA-66AF-BF74-D92C-F80D42B9E48A}" v="849" dt="2022-06-17T21:44:43.796"/>
    <p1510:client id="{7AE24B73-052C-C9D5-026F-16EE1BAF0995}" v="1553" dt="2022-06-07T05:23:07.895"/>
    <p1510:client id="{7E686512-CA86-5AB9-DBDD-67F0909FFCC4}" v="828" dt="2022-05-23T20:44:21.167"/>
    <p1510:client id="{805028BB-D11F-10E8-ABE9-D28B22459209}" v="769" dt="2022-06-18T21:43:09.968"/>
    <p1510:client id="{82DA953B-341A-BCFE-80FF-714215C44BC9}" v="194" dt="2022-06-18T22:02:25.870"/>
    <p1510:client id="{85010E34-0D39-AC69-8870-18BF2D698A09}" v="1747" dt="2022-06-19T03:24:36.213"/>
    <p1510:client id="{86AA42FF-C071-AB78-CCA4-D0C72CB7A094}" v="1569" dt="2022-06-18T03:33:19.990"/>
    <p1510:client id="{880E599A-DAEA-DECC-D6A0-409F1DA32E63}" v="16" dt="2022-06-08T21:12:55.932"/>
    <p1510:client id="{8BFF7998-973C-1DC0-4A13-EA5BCE5C1F64}" v="655" dt="2022-06-13T15:19:50.119"/>
    <p1510:client id="{907EF992-BEC6-DB62-995A-4783911D4510}" v="1224" dt="2022-05-25T15:40:41.259"/>
    <p1510:client id="{928D8EFB-F07C-472F-4BC1-3EB23266502D}" v="488" dt="2022-06-18T19:08:44.829"/>
    <p1510:client id="{9473B549-753C-F0F6-70EC-A04766A8AC38}" v="1181" dt="2022-06-18T15:46:32.750"/>
    <p1510:client id="{99D2FD0F-444C-D9C1-2A41-4D770CB3F938}" v="1519" dt="2022-06-12T19:06:34.232"/>
    <p1510:client id="{9BEDC2F0-E7D5-6BEB-4C7D-670F6D58B931}" v="1394" dt="2022-06-11T19:37:48.372"/>
    <p1510:client id="{9C223B70-E35A-5C71-963C-F1192BF78C25}" v="1354" dt="2022-06-07T15:45:19.637"/>
    <p1510:client id="{9FB27BAA-8F56-C344-3E95-5FE6011FD119}" v="859" dt="2022-06-14T15:31:53.875"/>
    <p1510:client id="{A5538EB9-E6EA-E6B3-F821-35AAA3B18D41}" v="1207" dt="2022-06-13T16:00:19.314"/>
    <p1510:client id="{A7E8AE21-1EDE-85DC-C410-E74BDC9BF6F4}" v="1671" dt="2022-06-16T21:28:46.315"/>
    <p1510:client id="{A9193841-C052-6EE8-602D-4303276CDEF3}" v="203" dt="2022-06-05T18:56:20.476"/>
    <p1510:client id="{AD5E087A-00E7-9DC9-427D-3E0BE2870EC0}" v="383" dt="2022-06-01T20:15:38.143"/>
    <p1510:client id="{B45F3E93-1707-8C24-EBFF-0BCAEC670798}" v="1277" dt="2022-06-08T04:08:18.358"/>
    <p1510:client id="{B475F694-7221-5B53-0103-518055A73BB5}" v="805" dt="2022-05-27T19:31:52.442"/>
    <p1510:client id="{B4EC7EE8-7A71-0FF2-32F8-F22D9B26320F}" v="228" dt="2022-06-13T16:12:50.755"/>
    <p1510:client id="{B6509ADE-21E2-636F-F4CD-7BEC1F806111}" v="850" dt="2022-06-11T23:00:46.500"/>
    <p1510:client id="{B7E12A5C-C342-3B56-A8D4-9E75CBCF67C7}" v="1766" dt="2022-06-08T15:57:03.526"/>
    <p1510:client id="{B980DDB4-52B3-8585-C57F-3D58B6D45939}" v="281" dt="2022-05-22T21:33:39.491"/>
    <p1510:client id="{BA87F162-916C-9416-2988-A519C3187869}" v="402" dt="2022-05-20T21:37:53.952"/>
    <p1510:client id="{BAB137C5-74A4-FA12-DB0E-8B33A1A8A50A}" v="1781" dt="2022-06-16T15:44:54.301"/>
    <p1510:client id="{BC203AD4-FA46-1915-D8AF-542A7EA5F6CA}" v="466" dt="2022-06-09T22:33:12.872"/>
    <p1510:client id="{BDFEB156-CF34-4DB6-1E13-3FDC6E1C8FEC}" v="41" dt="2022-06-13T16:15:10.808"/>
    <p1510:client id="{C1B36582-FC03-7058-4FE4-B69F32D7DDB3}" v="570" dt="2022-06-02T19:16:49.625"/>
    <p1510:client id="{C501C1B6-8E48-FC97-1800-F01D816C920E}" v="1109" dt="2022-06-19T03:40:09.816"/>
    <p1510:client id="{C6EC3A87-9ABF-77CF-3866-09C714352B3E}" v="66" dt="2022-06-18T21:54:17.789"/>
    <p1510:client id="{C9A933A4-CBC3-0A0D-74CB-9F5A9CCC6017}" v="732" dt="2022-06-08T19:54:19.960"/>
    <p1510:client id="{CA96A71A-69CB-6336-0686-3BE60A05B6A5}" v="223" dt="2022-05-23T15:37:51.610"/>
    <p1510:client id="{CF9B4F08-BBFC-6724-3944-C13805DC6AA4}" v="548" dt="2022-06-15T15:21:46.086"/>
    <p1510:client id="{D0F29A5F-98FB-C8FF-129F-B13CFEA4B0C4}" v="159" dt="2022-06-17T23:11:28.797"/>
    <p1510:client id="{D1090B5A-E8D1-E661-FD54-8462574691DD}" v="211" dt="2022-06-16T15:55:31.424"/>
    <p1510:client id="{D2FE3DF2-0C7A-03D1-5174-961B00B9C3EE}" v="1" dt="2022-05-27T18:43:37.812"/>
    <p1510:client id="{D586C812-8584-D28B-FCAA-3A8F8585EB51}" v="314" dt="2022-06-06T22:09:09.306"/>
    <p1510:client id="{D6D5CB01-8F91-FFD0-05DD-6A4E125F1F85}" v="52" dt="2022-05-25T14:40:37.359"/>
    <p1510:client id="{E2049F35-D263-689D-73F5-6E217EB7E4F8}" v="145" dt="2022-06-14T15:37:59.262"/>
    <p1510:client id="{E2A83B4B-96FB-A451-47AF-225EC97BE107}" v="172" dt="2022-06-17T19:28:03.195"/>
    <p1510:client id="{E3BA62E1-A1C4-125D-DEA8-149457337B44}" v="159" dt="2022-06-16T21:34:13.386"/>
    <p1510:client id="{E9AE6D47-FBD0-386D-2C89-0DCD16277DF2}" v="571" dt="2022-05-25T20:33:11.631"/>
    <p1510:client id="{EA905EBC-7DC7-DC76-8F28-2916DBF1D2AC}" v="360" dt="2022-06-10T18:26:16.537"/>
    <p1510:client id="{ECEE90A0-661B-EA00-6F10-688E8DA144E2}" v="1162" dt="2022-06-08T20:47:04.446"/>
    <p1510:client id="{ED9D3A3D-4B99-BCC7-4FAE-79E23EF2E357}" v="1426" dt="2022-05-26T21:55:26.319"/>
    <p1510:client id="{F797AC42-28D4-42F6-3857-E97BA9DE8E94}" v="623" dt="2022-06-18T04:06:30.820"/>
    <p1510:client id="{F7C6197C-501E-E347-0A5B-823DB1A80164}" v="695" dt="2022-06-08T14:56:47.663"/>
    <p1510:client id="{F96B0E1A-6AAD-4BB5-7E14-A07CCC7808F6}" v="392" dt="2022-06-04T04:03:04.540"/>
    <p1510:client id="{F9E0639C-8897-8B8D-5AB2-75B95D26B844}" v="149" dt="2022-06-07T19:58:57.532"/>
    <p1510:client id="{FC1D3D45-D752-591A-FA05-90BF5ACA42EF}" v="1451" dt="2022-06-14T23:15:12.375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55846A91-7C66-007E-8B59-E8BA8F570F58}"/>
    <pc:docChg chg="delSld modSld">
      <pc:chgData name="jbarrya10@yahoo.com" userId="S::urn:spo:guest#jbarrya10@yahoo.com::" providerId="AD" clId="Web-{55846A91-7C66-007E-8B59-E8BA8F570F58}" dt="2022-06-19T15:06:08.930" v="1442" actId="20577"/>
      <pc:docMkLst>
        <pc:docMk/>
      </pc:docMkLst>
      <pc:sldChg chg="modSp">
        <pc:chgData name="jbarrya10@yahoo.com" userId="S::urn:spo:guest#jbarrya10@yahoo.com::" providerId="AD" clId="Web-{55846A91-7C66-007E-8B59-E8BA8F570F58}" dt="2022-06-19T14:12:42.938" v="199" actId="20577"/>
        <pc:sldMkLst>
          <pc:docMk/>
          <pc:sldMk cId="3396428876" sldId="422"/>
        </pc:sldMkLst>
        <pc:spChg chg="mod">
          <ac:chgData name="jbarrya10@yahoo.com" userId="S::urn:spo:guest#jbarrya10@yahoo.com::" providerId="AD" clId="Web-{55846A91-7C66-007E-8B59-E8BA8F570F58}" dt="2022-06-19T14:12:42.938" v="199" actId="20577"/>
          <ac:spMkLst>
            <pc:docMk/>
            <pc:sldMk cId="3396428876" sldId="422"/>
            <ac:spMk id="3" creationId="{ECAF5348-20B4-742B-5C59-91A25F1BF44B}"/>
          </ac:spMkLst>
        </pc:spChg>
      </pc:sldChg>
      <pc:sldChg chg="modSp">
        <pc:chgData name="jbarrya10@yahoo.com" userId="S::urn:spo:guest#jbarrya10@yahoo.com::" providerId="AD" clId="Web-{55846A91-7C66-007E-8B59-E8BA8F570F58}" dt="2022-06-19T15:06:08.930" v="1442" actId="20577"/>
        <pc:sldMkLst>
          <pc:docMk/>
          <pc:sldMk cId="1919546778" sldId="449"/>
        </pc:sldMkLst>
        <pc:spChg chg="mod">
          <ac:chgData name="jbarrya10@yahoo.com" userId="S::urn:spo:guest#jbarrya10@yahoo.com::" providerId="AD" clId="Web-{55846A91-7C66-007E-8B59-E8BA8F570F58}" dt="2022-06-19T15:06:08.930" v="1442" actId="20577"/>
          <ac:spMkLst>
            <pc:docMk/>
            <pc:sldMk cId="1919546778" sldId="449"/>
            <ac:spMk id="3" creationId="{B1D98006-55C1-7F11-D491-6113D420FA14}"/>
          </ac:spMkLst>
        </pc:spChg>
      </pc:sldChg>
      <pc:sldChg chg="modSp">
        <pc:chgData name="jbarrya10@yahoo.com" userId="S::urn:spo:guest#jbarrya10@yahoo.com::" providerId="AD" clId="Web-{55846A91-7C66-007E-8B59-E8BA8F570F58}" dt="2022-06-19T14:44:37.848" v="804" actId="20577"/>
        <pc:sldMkLst>
          <pc:docMk/>
          <pc:sldMk cId="114574045" sldId="494"/>
        </pc:sldMkLst>
        <pc:spChg chg="mod">
          <ac:chgData name="jbarrya10@yahoo.com" userId="S::urn:spo:guest#jbarrya10@yahoo.com::" providerId="AD" clId="Web-{55846A91-7C66-007E-8B59-E8BA8F570F58}" dt="2022-06-19T14:34:37.799" v="639" actId="20577"/>
          <ac:spMkLst>
            <pc:docMk/>
            <pc:sldMk cId="114574045" sldId="494"/>
            <ac:spMk id="2" creationId="{4B61F88A-3DA8-19CB-952D-2839248A4E22}"/>
          </ac:spMkLst>
        </pc:spChg>
        <pc:spChg chg="mod">
          <ac:chgData name="jbarrya10@yahoo.com" userId="S::urn:spo:guest#jbarrya10@yahoo.com::" providerId="AD" clId="Web-{55846A91-7C66-007E-8B59-E8BA8F570F58}" dt="2022-06-19T14:44:37.848" v="804" actId="20577"/>
          <ac:spMkLst>
            <pc:docMk/>
            <pc:sldMk cId="114574045" sldId="494"/>
            <ac:spMk id="3" creationId="{06E09CC1-BDBB-1584-875F-D31E9AD92360}"/>
          </ac:spMkLst>
        </pc:spChg>
      </pc:sldChg>
      <pc:sldChg chg="modSp">
        <pc:chgData name="jbarrya10@yahoo.com" userId="S::urn:spo:guest#jbarrya10@yahoo.com::" providerId="AD" clId="Web-{55846A91-7C66-007E-8B59-E8BA8F570F58}" dt="2022-06-19T14:18:36.865" v="330" actId="20577"/>
        <pc:sldMkLst>
          <pc:docMk/>
          <pc:sldMk cId="133852270" sldId="508"/>
        </pc:sldMkLst>
        <pc:spChg chg="mod">
          <ac:chgData name="jbarrya10@yahoo.com" userId="S::urn:spo:guest#jbarrya10@yahoo.com::" providerId="AD" clId="Web-{55846A91-7C66-007E-8B59-E8BA8F570F58}" dt="2022-06-19T14:15:14.932" v="205" actId="20577"/>
          <ac:spMkLst>
            <pc:docMk/>
            <pc:sldMk cId="133852270" sldId="508"/>
            <ac:spMk id="2" creationId="{45544B72-F32D-416E-FD8A-A6DC1D3D0952}"/>
          </ac:spMkLst>
        </pc:spChg>
        <pc:spChg chg="mod">
          <ac:chgData name="jbarrya10@yahoo.com" userId="S::urn:spo:guest#jbarrya10@yahoo.com::" providerId="AD" clId="Web-{55846A91-7C66-007E-8B59-E8BA8F570F58}" dt="2022-06-19T14:18:36.865" v="330" actId="20577"/>
          <ac:spMkLst>
            <pc:docMk/>
            <pc:sldMk cId="133852270" sldId="508"/>
            <ac:spMk id="3" creationId="{3851D0F0-4FCE-1404-E6E6-A3DD0FCFD0C7}"/>
          </ac:spMkLst>
        </pc:spChg>
      </pc:sldChg>
      <pc:sldChg chg="del">
        <pc:chgData name="jbarrya10@yahoo.com" userId="S::urn:spo:guest#jbarrya10@yahoo.com::" providerId="AD" clId="Web-{55846A91-7C66-007E-8B59-E8BA8F570F58}" dt="2022-06-19T14:19:19.821" v="331"/>
        <pc:sldMkLst>
          <pc:docMk/>
          <pc:sldMk cId="1137948096" sldId="509"/>
        </pc:sldMkLst>
      </pc:sldChg>
      <pc:sldChg chg="modSp">
        <pc:chgData name="jbarrya10@yahoo.com" userId="S::urn:spo:guest#jbarrya10@yahoo.com::" providerId="AD" clId="Web-{55846A91-7C66-007E-8B59-E8BA8F570F58}" dt="2022-06-19T14:28:48.493" v="511" actId="20577"/>
        <pc:sldMkLst>
          <pc:docMk/>
          <pc:sldMk cId="295988486" sldId="511"/>
        </pc:sldMkLst>
        <pc:spChg chg="mod">
          <ac:chgData name="jbarrya10@yahoo.com" userId="S::urn:spo:guest#jbarrya10@yahoo.com::" providerId="AD" clId="Web-{55846A91-7C66-007E-8B59-E8BA8F570F58}" dt="2022-06-19T14:20:10.355" v="333" actId="20577"/>
          <ac:spMkLst>
            <pc:docMk/>
            <pc:sldMk cId="295988486" sldId="511"/>
            <ac:spMk id="2" creationId="{9B274E79-1DC4-D4F1-2439-1776507E1501}"/>
          </ac:spMkLst>
        </pc:spChg>
        <pc:spChg chg="mod">
          <ac:chgData name="jbarrya10@yahoo.com" userId="S::urn:spo:guest#jbarrya10@yahoo.com::" providerId="AD" clId="Web-{55846A91-7C66-007E-8B59-E8BA8F570F58}" dt="2022-06-19T14:28:48.493" v="511" actId="20577"/>
          <ac:spMkLst>
            <pc:docMk/>
            <pc:sldMk cId="295988486" sldId="511"/>
            <ac:spMk id="3" creationId="{4B42E32A-266F-DC7A-BC53-058A4EAEF2AA}"/>
          </ac:spMkLst>
        </pc:spChg>
      </pc:sldChg>
      <pc:sldChg chg="modSp">
        <pc:chgData name="jbarrya10@yahoo.com" userId="S::urn:spo:guest#jbarrya10@yahoo.com::" providerId="AD" clId="Web-{55846A91-7C66-007E-8B59-E8BA8F570F58}" dt="2022-06-19T14:41:23.353" v="787" actId="20577"/>
        <pc:sldMkLst>
          <pc:docMk/>
          <pc:sldMk cId="3324113900" sldId="512"/>
        </pc:sldMkLst>
        <pc:spChg chg="mod">
          <ac:chgData name="jbarrya10@yahoo.com" userId="S::urn:spo:guest#jbarrya10@yahoo.com::" providerId="AD" clId="Web-{55846A91-7C66-007E-8B59-E8BA8F570F58}" dt="2022-06-19T14:30:00.830" v="515" actId="20577"/>
          <ac:spMkLst>
            <pc:docMk/>
            <pc:sldMk cId="3324113900" sldId="512"/>
            <ac:spMk id="2" creationId="{53F1D480-4009-66CB-354B-CB9D5F8F89B3}"/>
          </ac:spMkLst>
        </pc:spChg>
        <pc:spChg chg="mod">
          <ac:chgData name="jbarrya10@yahoo.com" userId="S::urn:spo:guest#jbarrya10@yahoo.com::" providerId="AD" clId="Web-{55846A91-7C66-007E-8B59-E8BA8F570F58}" dt="2022-06-19T14:41:23.353" v="787" actId="20577"/>
          <ac:spMkLst>
            <pc:docMk/>
            <pc:sldMk cId="3324113900" sldId="512"/>
            <ac:spMk id="3" creationId="{C1ECCAEB-3D9C-D468-3082-36B0206F0BF9}"/>
          </ac:spMkLst>
        </pc:spChg>
      </pc:sldChg>
      <pc:sldChg chg="modSp">
        <pc:chgData name="jbarrya10@yahoo.com" userId="S::urn:spo:guest#jbarrya10@yahoo.com::" providerId="AD" clId="Web-{55846A91-7C66-007E-8B59-E8BA8F570F58}" dt="2022-06-19T14:54:04.433" v="1072" actId="20577"/>
        <pc:sldMkLst>
          <pc:docMk/>
          <pc:sldMk cId="383440989" sldId="513"/>
        </pc:sldMkLst>
        <pc:spChg chg="mod">
          <ac:chgData name="jbarrya10@yahoo.com" userId="S::urn:spo:guest#jbarrya10@yahoo.com::" providerId="AD" clId="Web-{55846A91-7C66-007E-8B59-E8BA8F570F58}" dt="2022-06-19T14:48:23.673" v="928" actId="20577"/>
          <ac:spMkLst>
            <pc:docMk/>
            <pc:sldMk cId="383440989" sldId="513"/>
            <ac:spMk id="2" creationId="{AB578EEC-67A6-CFAE-655B-364F9F5DB986}"/>
          </ac:spMkLst>
        </pc:spChg>
        <pc:spChg chg="mod">
          <ac:chgData name="jbarrya10@yahoo.com" userId="S::urn:spo:guest#jbarrya10@yahoo.com::" providerId="AD" clId="Web-{55846A91-7C66-007E-8B59-E8BA8F570F58}" dt="2022-06-19T14:54:04.433" v="1072" actId="20577"/>
          <ac:spMkLst>
            <pc:docMk/>
            <pc:sldMk cId="383440989" sldId="513"/>
            <ac:spMk id="3" creationId="{52ECF8F8-40CF-F9A1-508A-28698E91E069}"/>
          </ac:spMkLst>
        </pc:spChg>
      </pc:sldChg>
      <pc:sldChg chg="modSp">
        <pc:chgData name="jbarrya10@yahoo.com" userId="S::urn:spo:guest#jbarrya10@yahoo.com::" providerId="AD" clId="Web-{55846A91-7C66-007E-8B59-E8BA8F570F58}" dt="2022-06-19T14:47:34.421" v="924" actId="20577"/>
        <pc:sldMkLst>
          <pc:docMk/>
          <pc:sldMk cId="3369235711" sldId="514"/>
        </pc:sldMkLst>
        <pc:spChg chg="mod">
          <ac:chgData name="jbarrya10@yahoo.com" userId="S::urn:spo:guest#jbarrya10@yahoo.com::" providerId="AD" clId="Web-{55846A91-7C66-007E-8B59-E8BA8F570F58}" dt="2022-06-19T14:44:57.537" v="810" actId="20577"/>
          <ac:spMkLst>
            <pc:docMk/>
            <pc:sldMk cId="3369235711" sldId="514"/>
            <ac:spMk id="2" creationId="{563BC891-3677-9844-93C4-5F80B2D6CA71}"/>
          </ac:spMkLst>
        </pc:spChg>
        <pc:spChg chg="mod">
          <ac:chgData name="jbarrya10@yahoo.com" userId="S::urn:spo:guest#jbarrya10@yahoo.com::" providerId="AD" clId="Web-{55846A91-7C66-007E-8B59-E8BA8F570F58}" dt="2022-06-19T14:47:34.421" v="924" actId="20577"/>
          <ac:spMkLst>
            <pc:docMk/>
            <pc:sldMk cId="3369235711" sldId="514"/>
            <ac:spMk id="3" creationId="{CAE0F743-E67F-736A-B339-EAA32C3C1058}"/>
          </ac:spMkLst>
        </pc:spChg>
      </pc:sldChg>
      <pc:sldChg chg="modSp">
        <pc:chgData name="jbarrya10@yahoo.com" userId="S::urn:spo:guest#jbarrya10@yahoo.com::" providerId="AD" clId="Web-{55846A91-7C66-007E-8B59-E8BA8F570F58}" dt="2022-06-19T15:00:48.021" v="1264" actId="20577"/>
        <pc:sldMkLst>
          <pc:docMk/>
          <pc:sldMk cId="1979740254" sldId="515"/>
        </pc:sldMkLst>
        <pc:spChg chg="mod">
          <ac:chgData name="jbarrya10@yahoo.com" userId="S::urn:spo:guest#jbarrya10@yahoo.com::" providerId="AD" clId="Web-{55846A91-7C66-007E-8B59-E8BA8F570F58}" dt="2022-06-19T14:55:19.641" v="1079" actId="20577"/>
          <ac:spMkLst>
            <pc:docMk/>
            <pc:sldMk cId="1979740254" sldId="515"/>
            <ac:spMk id="2" creationId="{89B26C2C-0A63-0D4A-6747-45F371732CDD}"/>
          </ac:spMkLst>
        </pc:spChg>
        <pc:spChg chg="mod">
          <ac:chgData name="jbarrya10@yahoo.com" userId="S::urn:spo:guest#jbarrya10@yahoo.com::" providerId="AD" clId="Web-{55846A91-7C66-007E-8B59-E8BA8F570F58}" dt="2022-06-19T15:00:48.021" v="1264" actId="20577"/>
          <ac:spMkLst>
            <pc:docMk/>
            <pc:sldMk cId="1979740254" sldId="515"/>
            <ac:spMk id="3" creationId="{47DAF44C-7BC8-7EEE-3147-CE8C2B424F53}"/>
          </ac:spMkLst>
        </pc:spChg>
      </pc:sldChg>
      <pc:sldChg chg="del">
        <pc:chgData name="jbarrya10@yahoo.com" userId="S::urn:spo:guest#jbarrya10@yahoo.com::" providerId="AD" clId="Web-{55846A91-7C66-007E-8B59-E8BA8F570F58}" dt="2022-06-19T15:02:07.056" v="1265"/>
        <pc:sldMkLst>
          <pc:docMk/>
          <pc:sldMk cId="234587688" sldId="516"/>
        </pc:sldMkLst>
      </pc:sldChg>
      <pc:sldChg chg="del">
        <pc:chgData name="jbarrya10@yahoo.com" userId="S::urn:spo:guest#jbarrya10@yahoo.com::" providerId="AD" clId="Web-{55846A91-7C66-007E-8B59-E8BA8F570F58}" dt="2022-06-19T15:02:08.791" v="1266"/>
        <pc:sldMkLst>
          <pc:docMk/>
          <pc:sldMk cId="2005705272" sldId="517"/>
        </pc:sldMkLst>
      </pc:sldChg>
      <pc:sldChg chg="del">
        <pc:chgData name="jbarrya10@yahoo.com" userId="S::urn:spo:guest#jbarrya10@yahoo.com::" providerId="AD" clId="Web-{55846A91-7C66-007E-8B59-E8BA8F570F58}" dt="2022-06-19T15:02:10.541" v="1267"/>
        <pc:sldMkLst>
          <pc:docMk/>
          <pc:sldMk cId="2219855397" sldId="518"/>
        </pc:sldMkLst>
      </pc:sldChg>
    </pc:docChg>
  </pc:docChgLst>
  <pc:docChgLst>
    <pc:chgData name="jbarrya10@yahoo.com" userId="S::urn:spo:guest#jbarrya10@yahoo.com::" providerId="AD" clId="Web-{19BCEA82-1115-0AAB-82BE-3D376AADD15E}"/>
    <pc:docChg chg="modSld">
      <pc:chgData name="jbarrya10@yahoo.com" userId="S::urn:spo:guest#jbarrya10@yahoo.com::" providerId="AD" clId="Web-{19BCEA82-1115-0AAB-82BE-3D376AADD15E}" dt="2022-06-19T03:51:06.218" v="241" actId="20577"/>
      <pc:docMkLst>
        <pc:docMk/>
      </pc:docMkLst>
      <pc:sldChg chg="modSp">
        <pc:chgData name="jbarrya10@yahoo.com" userId="S::urn:spo:guest#jbarrya10@yahoo.com::" providerId="AD" clId="Web-{19BCEA82-1115-0AAB-82BE-3D376AADD15E}" dt="2022-06-19T03:48:20.488" v="124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19BCEA82-1115-0AAB-82BE-3D376AADD15E}" dt="2022-06-19T03:48:20.488" v="124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19BCEA82-1115-0AAB-82BE-3D376AADD15E}" dt="2022-06-19T03:50:47.139" v="235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19BCEA82-1115-0AAB-82BE-3D376AADD15E}" dt="2022-06-19T03:50:47.139" v="235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19BCEA82-1115-0AAB-82BE-3D376AADD15E}" dt="2022-06-19T03:51:06.218" v="241" actId="20577"/>
        <pc:sldMkLst>
          <pc:docMk/>
          <pc:sldMk cId="3396428876" sldId="422"/>
        </pc:sldMkLst>
        <pc:spChg chg="mod">
          <ac:chgData name="jbarrya10@yahoo.com" userId="S::urn:spo:guest#jbarrya10@yahoo.com::" providerId="AD" clId="Web-{19BCEA82-1115-0AAB-82BE-3D376AADD15E}" dt="2022-06-19T03:51:06.218" v="241" actId="20577"/>
          <ac:spMkLst>
            <pc:docMk/>
            <pc:sldMk cId="3396428876" sldId="422"/>
            <ac:spMk id="2" creationId="{6FC765DF-384F-1128-72A0-CE3FA3B9F3A5}"/>
          </ac:spMkLst>
        </pc:spChg>
      </pc:sldChg>
      <pc:sldChg chg="modSp">
        <pc:chgData name="jbarrya10@yahoo.com" userId="S::urn:spo:guest#jbarrya10@yahoo.com::" providerId="AD" clId="Web-{19BCEA82-1115-0AAB-82BE-3D376AADD15E}" dt="2022-06-19T03:44:51.740" v="11" actId="20577"/>
        <pc:sldMkLst>
          <pc:docMk/>
          <pc:sldMk cId="1928123907" sldId="510"/>
        </pc:sldMkLst>
        <pc:spChg chg="mod">
          <ac:chgData name="jbarrya10@yahoo.com" userId="S::urn:spo:guest#jbarrya10@yahoo.com::" providerId="AD" clId="Web-{19BCEA82-1115-0AAB-82BE-3D376AADD15E}" dt="2022-06-19T03:44:51.740" v="11" actId="20577"/>
          <ac:spMkLst>
            <pc:docMk/>
            <pc:sldMk cId="1928123907" sldId="510"/>
            <ac:spMk id="2" creationId="{8A21C068-AB0E-833F-E970-CBFEBACE53E9}"/>
          </ac:spMkLst>
        </pc:spChg>
        <pc:spChg chg="mod">
          <ac:chgData name="jbarrya10@yahoo.com" userId="S::urn:spo:guest#jbarrya10@yahoo.com::" providerId="AD" clId="Web-{19BCEA82-1115-0AAB-82BE-3D376AADD15E}" dt="2022-06-19T03:44:29.410" v="2" actId="20577"/>
          <ac:spMkLst>
            <pc:docMk/>
            <pc:sldMk cId="1928123907" sldId="510"/>
            <ac:spMk id="3" creationId="{833C6228-AAB4-1C65-AF3B-24726008F61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1C068-AB0E-833F-E970-CBFEBACE53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Injury Prevention and Safety at Home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3C6228-AAB4-1C65-AF3B-24726008F6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Live Well</a:t>
            </a:r>
            <a:r>
              <a:rPr lang="en-US">
                <a:cs typeface="Arial"/>
              </a:rPr>
              <a:t>: Foundations of </a:t>
            </a:r>
            <a:r>
              <a:rPr lang="en-US" dirty="0">
                <a:cs typeface="Arial"/>
              </a:rPr>
              <a:t>High School Health</a:t>
            </a:r>
          </a:p>
          <a:p>
            <a:r>
              <a:rPr lang="en-US" dirty="0">
                <a:cs typeface="Arial"/>
              </a:rPr>
              <a:t>Chapter 14, Lesson 1</a:t>
            </a:r>
          </a:p>
        </p:txBody>
      </p:sp>
    </p:spTree>
    <p:extLst>
      <p:ext uri="{BB962C8B-B14F-4D97-AF65-F5344CB8AC3E}">
        <p14:creationId xmlns:p14="http://schemas.microsoft.com/office/powerpoint/2010/main" val="1928123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8EEC-67A6-CFAE-655B-364F9F5DB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Natural Disasters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CF8F8-40CF-F9A1-508A-28698E91E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Natural disasters</a:t>
            </a:r>
            <a:r>
              <a:rPr lang="en-US" dirty="0">
                <a:cs typeface="Arial"/>
              </a:rPr>
              <a:t> are any type of severe weather or natural event that has the potential to threaten human health, safety, and property.</a:t>
            </a:r>
          </a:p>
          <a:p>
            <a:r>
              <a:rPr lang="en-US" dirty="0">
                <a:cs typeface="Arial"/>
              </a:rPr>
              <a:t>Types of natural disasters include winter storms, floods, thunderstorms, tornadoes, hurricanes, earthquakes, volcano eruptions, wildfires, and tsunamis.</a:t>
            </a:r>
          </a:p>
        </p:txBody>
      </p:sp>
    </p:spTree>
    <p:extLst>
      <p:ext uri="{BB962C8B-B14F-4D97-AF65-F5344CB8AC3E}">
        <p14:creationId xmlns:p14="http://schemas.microsoft.com/office/powerpoint/2010/main" val="383440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26C2C-0A63-0D4A-6747-45F371732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Preparing for Disasters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AF44C-7BC8-7EEE-3147-CE8C2B424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Arial"/>
              </a:rPr>
              <a:t>Create a disaster preparedness plan.</a:t>
            </a:r>
            <a:endParaRPr lang="en-US" dirty="0"/>
          </a:p>
          <a:p>
            <a:r>
              <a:rPr lang="en-US" dirty="0">
                <a:cs typeface="Arial"/>
              </a:rPr>
              <a:t>Sign</a:t>
            </a:r>
            <a:r>
              <a:rPr lang="en-US" dirty="0">
                <a:solidFill>
                  <a:srgbClr val="404000"/>
                </a:solidFill>
                <a:cs typeface="Arial"/>
              </a:rPr>
              <a:t> up for your community or state warning system.</a:t>
            </a:r>
            <a:endParaRPr lang="en-US" dirty="0"/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Make sure you have food that will keep if power goes out, extra water, first aid supplies, flashlights, and batteries.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Make sure you have food and water for your animals.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Plan how you will communicate with your family members after a disaster.</a:t>
            </a:r>
          </a:p>
        </p:txBody>
      </p:sp>
    </p:spTree>
    <p:extLst>
      <p:ext uri="{BB962C8B-B14F-4D97-AF65-F5344CB8AC3E}">
        <p14:creationId xmlns:p14="http://schemas.microsoft.com/office/powerpoint/2010/main" val="1979740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DDE9-2514-2D66-C6D9-22BBAD3CB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98006-55C1-7F11-D491-6113D420F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You want to persuade family members and community members to lock their guns up so youth and teens cannot get to them.</a:t>
            </a:r>
            <a:endParaRPr lang="en-US" dirty="0">
              <a:solidFill>
                <a:schemeClr val="tx1"/>
              </a:solidFill>
              <a:cs typeface="Arial"/>
            </a:endParaRP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You also want to convince students to speak up if they hear of someone having a gun at school or threatening to harm someone.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Use the Advocacy Skill Cues and the questions to complete the challenge.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954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If you have been in a natural disaster, describe what happened.</a:t>
            </a:r>
          </a:p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Was there something you wish you had done differently or had with you that you didn’t? Why or why not?</a:t>
            </a:r>
          </a:p>
          <a:p>
            <a:pPr>
              <a:buFont typeface="Arial,Sans-Serif" panose="020B0604020202020204" pitchFamily="34" charset="0"/>
              <a:buChar char="•"/>
            </a:pPr>
            <a:r>
              <a:rPr lang="en-US" dirty="0">
                <a:cs typeface="Arial"/>
              </a:rPr>
              <a:t>If you haven’t been in a natural disaster, explain what natural disaster could strike where you live and what you are most worried about.</a:t>
            </a: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Arial"/>
              </a:rPr>
              <a:t>Differentiate between unintentional and intentional injuries?</a:t>
            </a:r>
          </a:p>
          <a:p>
            <a:r>
              <a:rPr lang="en-US" dirty="0">
                <a:cs typeface="Arial"/>
              </a:rPr>
              <a:t>Analyze different ways to prevent falls in your home?</a:t>
            </a:r>
          </a:p>
          <a:p>
            <a:r>
              <a:rPr lang="en-US" dirty="0">
                <a:cs typeface="Arial"/>
              </a:rPr>
              <a:t>Explain how to keep yourself and others safe from firearms in your home?</a:t>
            </a:r>
          </a:p>
          <a:p>
            <a:r>
              <a:rPr lang="en-US" dirty="0">
                <a:cs typeface="Arial"/>
              </a:rPr>
              <a:t>Create a plan of what you should do if there is a fire in your home?</a:t>
            </a:r>
          </a:p>
          <a:p>
            <a:r>
              <a:rPr lang="en-US" dirty="0">
                <a:cs typeface="Arial"/>
              </a:rPr>
              <a:t>Design a plan for what you would do if there was a natural disaster in your area?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65DF-384F-1128-72A0-CE3FA3B9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Safety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5348-20B4-742B-5C59-91A25F1BF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>
                <a:solidFill>
                  <a:srgbClr val="404000"/>
                </a:solidFill>
                <a:cs typeface="Arial"/>
              </a:rPr>
              <a:t>Injuries are the leading cause of death in youth 19 years of age and under.</a:t>
            </a:r>
          </a:p>
          <a:p>
            <a:r>
              <a:rPr lang="en-US" sz="2400" dirty="0">
                <a:solidFill>
                  <a:srgbClr val="404000"/>
                </a:solidFill>
                <a:cs typeface="Arial"/>
              </a:rPr>
              <a:t>Unintentional and intentional are two types of injuries:</a:t>
            </a:r>
            <a:endParaRPr lang="en-US" sz="2400" dirty="0"/>
          </a:p>
          <a:p>
            <a:pPr lvl="1"/>
            <a:r>
              <a:rPr lang="en-US" b="1" dirty="0">
                <a:solidFill>
                  <a:srgbClr val="404000"/>
                </a:solidFill>
                <a:cs typeface="Arial"/>
              </a:rPr>
              <a:t>Unintentional injuries:</a:t>
            </a:r>
            <a:r>
              <a:rPr lang="en-US" dirty="0">
                <a:solidFill>
                  <a:srgbClr val="404000"/>
                </a:solidFill>
                <a:cs typeface="Arial"/>
              </a:rPr>
              <a:t> caused by accidental or unplanned events, such as vehicle crashes, drowning, poisoning, fires, and falls</a:t>
            </a:r>
          </a:p>
          <a:p>
            <a:pPr lvl="1"/>
            <a:r>
              <a:rPr lang="en-US" b="1" dirty="0">
                <a:solidFill>
                  <a:srgbClr val="404000"/>
                </a:solidFill>
                <a:cs typeface="Arial"/>
              </a:rPr>
              <a:t>Intentional injuries: </a:t>
            </a:r>
            <a:r>
              <a:rPr lang="en-US" dirty="0">
                <a:solidFill>
                  <a:srgbClr val="404000"/>
                </a:solidFill>
                <a:cs typeface="Arial"/>
              </a:rPr>
              <a:t>caused by another person or self-inflicted to cause injury such as violence, suicide, self-injury, and homicide</a:t>
            </a:r>
          </a:p>
          <a:p>
            <a:r>
              <a:rPr lang="en-US" sz="2400" dirty="0">
                <a:solidFill>
                  <a:srgbClr val="404000"/>
                </a:solidFill>
                <a:cs typeface="Arial"/>
              </a:rPr>
              <a:t>Being more </a:t>
            </a:r>
            <a:r>
              <a:rPr lang="en-US" sz="2400" b="1" dirty="0">
                <a:solidFill>
                  <a:srgbClr val="404000"/>
                </a:solidFill>
                <a:cs typeface="Arial"/>
              </a:rPr>
              <a:t>safety conscious</a:t>
            </a:r>
            <a:r>
              <a:rPr lang="en-US" sz="2400" dirty="0">
                <a:solidFill>
                  <a:srgbClr val="404000"/>
                </a:solidFill>
                <a:cs typeface="Arial"/>
              </a:rPr>
              <a:t> can help prevent many unintentional injuries.</a:t>
            </a:r>
            <a:endParaRPr lang="en-US" sz="2400" dirty="0">
              <a:solidFill>
                <a:srgbClr val="3F403F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642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44B72-F32D-416E-FD8A-A6DC1D3D0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Falls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1D0F0-4FCE-1404-E6E6-A3DD0FCFD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600" dirty="0">
                <a:cs typeface="Arial"/>
              </a:rPr>
              <a:t>Falls are the leading cause of nonfatal injuries for children and teens.</a:t>
            </a:r>
            <a:endParaRPr lang="en-US" sz="2600" dirty="0"/>
          </a:p>
          <a:p>
            <a:r>
              <a:rPr lang="en-US" sz="2600" dirty="0">
                <a:solidFill>
                  <a:schemeClr val="tx1"/>
                </a:solidFill>
                <a:cs typeface="Arial"/>
              </a:rPr>
              <a:t>Follow these tips for preventing falls: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Clear objects from the floor to remove tripping hazards.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Have good lighting outside.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Use night-lights to avoid tripping in the dark.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Don’t stand on a chair or table to reach something.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If using a ladder, make sure someone is there to steady it for you.</a:t>
            </a:r>
          </a:p>
        </p:txBody>
      </p:sp>
    </p:spTree>
    <p:extLst>
      <p:ext uri="{BB962C8B-B14F-4D97-AF65-F5344CB8AC3E}">
        <p14:creationId xmlns:p14="http://schemas.microsoft.com/office/powerpoint/2010/main" val="133852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74E79-1DC4-D4F1-2439-1776507E1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Poisoning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2E32A-266F-DC7A-BC53-058A4EAEF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Poison is any substance that causes harm to a person if too much is eaten, inhaled, injected, or absorbed through the skin.</a:t>
            </a:r>
          </a:p>
          <a:p>
            <a:r>
              <a:rPr lang="en-US" dirty="0">
                <a:cs typeface="Arial"/>
              </a:rPr>
              <a:t>Children under six can be poisoned by personal care products or household cleaning supplies such as detergent pods.</a:t>
            </a:r>
          </a:p>
          <a:p>
            <a:r>
              <a:rPr lang="en-US" dirty="0">
                <a:cs typeface="Arial"/>
              </a:rPr>
              <a:t>Mixing prescription drugs can act like poison.</a:t>
            </a:r>
          </a:p>
          <a:p>
            <a:r>
              <a:rPr lang="en-US" dirty="0">
                <a:cs typeface="Arial"/>
              </a:rPr>
              <a:t>Carbon monoxide poisoning can lead to severe illness and even death.</a:t>
            </a:r>
          </a:p>
        </p:txBody>
      </p:sp>
    </p:spTree>
    <p:extLst>
      <p:ext uri="{BB962C8B-B14F-4D97-AF65-F5344CB8AC3E}">
        <p14:creationId xmlns:p14="http://schemas.microsoft.com/office/powerpoint/2010/main" val="295988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1D480-4009-66CB-354B-CB9D5F8F8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Firearm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CCAEB-3D9C-D468-3082-36B0206F0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Keep firearms unloaded and locked up.</a:t>
            </a:r>
          </a:p>
          <a:p>
            <a:r>
              <a:rPr lang="en-US" dirty="0">
                <a:cs typeface="Arial"/>
              </a:rPr>
              <a:t>Add gun locks and lock ammunition separately from the firearms.</a:t>
            </a:r>
            <a:endParaRPr lang="en-US" dirty="0"/>
          </a:p>
          <a:p>
            <a:r>
              <a:rPr lang="en-US" dirty="0">
                <a:cs typeface="Arial"/>
              </a:rPr>
              <a:t>When using a gun for hunting, keep the safety lock in place until you are ready to shoot.</a:t>
            </a:r>
          </a:p>
          <a:p>
            <a:r>
              <a:rPr lang="en-US" dirty="0">
                <a:cs typeface="Arial"/>
              </a:rPr>
              <a:t>Treat every gun as if it were real and loaded.</a:t>
            </a:r>
            <a:endParaRPr lang="en-US" dirty="0"/>
          </a:p>
          <a:p>
            <a:r>
              <a:rPr lang="en-US" dirty="0">
                <a:cs typeface="Arial"/>
              </a:rPr>
              <a:t>If you see or hear about someone having a gun at school, tell an adult right away. Even if it is not true, it’s better to be cautious and report it.</a:t>
            </a:r>
          </a:p>
        </p:txBody>
      </p:sp>
    </p:spTree>
    <p:extLst>
      <p:ext uri="{BB962C8B-B14F-4D97-AF65-F5344CB8AC3E}">
        <p14:creationId xmlns:p14="http://schemas.microsoft.com/office/powerpoint/2010/main" val="3324113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1F88A-3DA8-19CB-952D-2839248A4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Fire Safety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09CC1-BDBB-1584-875F-D31E9AD92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Fire safety involves both planning to keep fires from ever starting and what to do if a fire does happen.</a:t>
            </a:r>
          </a:p>
          <a:p>
            <a:r>
              <a:rPr lang="en-US" dirty="0">
                <a:cs typeface="Arial"/>
              </a:rPr>
              <a:t>Remember that three elements are needed for fire: heat, fuel, oxygen. </a:t>
            </a:r>
            <a:endParaRPr lang="en-US" dirty="0"/>
          </a:p>
          <a:p>
            <a:r>
              <a:rPr lang="en-US" dirty="0">
                <a:cs typeface="Arial"/>
              </a:rPr>
              <a:t>If any one of these elements is removed, the fire will go out.</a:t>
            </a:r>
            <a:endParaRPr lang="en-US" dirty="0">
              <a:solidFill>
                <a:srgbClr val="404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574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BC891-3677-9844-93C4-5F80B2D6C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Make a Fire Escape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0F743-E67F-736A-B339-EAA32C3C1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Try to have two ways out of every room in your house.</a:t>
            </a:r>
          </a:p>
          <a:p>
            <a:r>
              <a:rPr lang="en-US" dirty="0">
                <a:cs typeface="Arial"/>
              </a:rPr>
              <a:t>Plan and practice each way out.</a:t>
            </a:r>
          </a:p>
          <a:p>
            <a:r>
              <a:rPr lang="en-US" dirty="0">
                <a:cs typeface="Arial"/>
              </a:rPr>
              <a:t>Stay low to the floor when escaping a fire.</a:t>
            </a:r>
          </a:p>
          <a:p>
            <a:r>
              <a:rPr lang="en-US" dirty="0">
                <a:cs typeface="Arial"/>
              </a:rPr>
              <a:t>Have a gathering place outside where your family members will meet after exiting.</a:t>
            </a:r>
          </a:p>
          <a:p>
            <a:r>
              <a:rPr lang="en-US" dirty="0">
                <a:cs typeface="Arial"/>
              </a:rPr>
              <a:t>After you get out, call 911. Stay outside no matter what.</a:t>
            </a:r>
          </a:p>
        </p:txBody>
      </p:sp>
    </p:spTree>
    <p:extLst>
      <p:ext uri="{BB962C8B-B14F-4D97-AF65-F5344CB8AC3E}">
        <p14:creationId xmlns:p14="http://schemas.microsoft.com/office/powerpoint/2010/main" val="3369235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761</Words>
  <Application>Microsoft Office PowerPoint</Application>
  <PresentationFormat>On-screen Show (4:3)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Arial,Sans-Serif</vt:lpstr>
      <vt:lpstr>Calibri</vt:lpstr>
      <vt:lpstr>Office Theme</vt:lpstr>
      <vt:lpstr>Injury Prevention and Safety at Home</vt:lpstr>
      <vt:lpstr>Write About It</vt:lpstr>
      <vt:lpstr>Can you . . .  </vt:lpstr>
      <vt:lpstr>Safety First</vt:lpstr>
      <vt:lpstr>Falls</vt:lpstr>
      <vt:lpstr>Poisoning</vt:lpstr>
      <vt:lpstr>Firearm Safety</vt:lpstr>
      <vt:lpstr>Fire Safety </vt:lpstr>
      <vt:lpstr>Make a Fire Escape Plan</vt:lpstr>
      <vt:lpstr>Natural Disasters</vt:lpstr>
      <vt:lpstr>Preparing for Disasters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Injury Prevention, Safety, and First Aid</dc:title>
  <dc:creator>Human Kinetics</dc:creator>
  <cp:lastModifiedBy>Melissa Feld</cp:lastModifiedBy>
  <cp:revision>385</cp:revision>
  <dcterms:created xsi:type="dcterms:W3CDTF">2020-04-29T19:38:00Z</dcterms:created>
  <dcterms:modified xsi:type="dcterms:W3CDTF">2023-01-06T18:11:37Z</dcterms:modified>
</cp:coreProperties>
</file>