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510" r:id="rId2"/>
    <p:sldId id="337" r:id="rId3"/>
    <p:sldId id="334" r:id="rId4"/>
    <p:sldId id="422" r:id="rId5"/>
    <p:sldId id="517" r:id="rId6"/>
    <p:sldId id="508" r:id="rId7"/>
    <p:sldId id="511" r:id="rId8"/>
    <p:sldId id="512" r:id="rId9"/>
    <p:sldId id="494" r:id="rId10"/>
    <p:sldId id="518" r:id="rId11"/>
    <p:sldId id="519" r:id="rId12"/>
    <p:sldId id="520" r:id="rId13"/>
    <p:sldId id="521" r:id="rId14"/>
    <p:sldId id="522" r:id="rId15"/>
    <p:sldId id="523" r:id="rId16"/>
    <p:sldId id="524" r:id="rId17"/>
    <p:sldId id="44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5C06FB-B592-8D37-56D4-F40AA4DAEC27}" v="2" dt="2022-06-18T18:51:45.507"/>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9BCEA82-1115-0AAB-82BE-3D376AADD15E}" v="238" dt="2022-06-19T03:51:06.890"/>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72AA541-535F-3BF7-BB90-DA487EAD5447}" v="759" dt="2022-06-19T18:56:26.970"/>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2B1ED9-4A30-0D47-01B8-3CF7626A7B98}" v="7" dt="2022-06-18T18:52:46.744"/>
    <p1510:client id="{3DB22E58-4774-91C4-5259-F25492FA8F76}" v="607" dt="2022-06-07T19:50:55.917"/>
    <p1510:client id="{413F1D55-41DC-9EBC-9069-1AE4E4F8F348}" v="412" dt="2022-06-14T20:57:51.970"/>
    <p1510:client id="{480BD34F-3108-8211-D85E-5B3FC0561883}" v="27" dt="2022-06-12T21:13:29.557"/>
    <p1510:client id="{48179276-092F-C3E1-BB01-D59CF70B32C4}" v="266" dt="2022-06-17T23:04:55.328"/>
    <p1510:client id="{4895E784-049E-6E1A-691B-981009B2B52A}" v="15" dt="2022-05-27T19:37:41.867"/>
    <p1510:client id="{49E0CD5E-5C57-5C4E-1C04-CAE5B489C538}" v="166" dt="2022-05-22T20:55:00.731"/>
    <p1510:client id="{4B82C006-65CE-CC3F-34BD-61ACB05350E5}" v="2211" dt="2022-06-20T04:40:57.137"/>
    <p1510:client id="{4DAE184F-1DAC-18D0-0D2C-8AFE38C29856}" v="1987" dt="2022-06-10T04:45:36.752"/>
    <p1510:client id="{4E0F79D6-C3B4-418D-03A4-C4F858A67294}" v="626" dt="2022-06-08T21:10:54.028"/>
    <p1510:client id="{5480F734-7689-FD1C-CB4C-2CC841ADFF06}" v="1185" dt="2022-06-17T04:36:35.500"/>
    <p1510:client id="{55846A91-7C66-007E-8B59-E8BA8F570F58}" v="1454" dt="2022-06-19T15:06:08.93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5FD5E256-AB1F-0D3A-B169-E0EA0E164E95}" v="704" dt="2022-06-18T18:50:16.193"/>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53434D-1EA1-EEAA-B34F-CEF49FCD2B72}" v="696" dt="2022-06-19T19:51:34.159"/>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9B479EA-66AF-BF74-D92C-F80D42B9E48A}" v="849" dt="2022-06-17T21:44:43.796"/>
    <p1510:client id="{7AE24B73-052C-C9D5-026F-16EE1BAF0995}" v="1553" dt="2022-06-07T05:23:07.895"/>
    <p1510:client id="{7E686512-CA86-5AB9-DBDD-67F0909FFCC4}" v="828" dt="2022-05-23T20:44:21.167"/>
    <p1510:client id="{805028BB-D11F-10E8-ABE9-D28B22459209}" v="769" dt="2022-06-18T21:43:09.968"/>
    <p1510:client id="{82DA953B-341A-BCFE-80FF-714215C44BC9}" v="194" dt="2022-06-18T22:02:25.870"/>
    <p1510:client id="{85010E34-0D39-AC69-8870-18BF2D698A09}" v="1747" dt="2022-06-19T03:24:36.213"/>
    <p1510:client id="{86262B28-A453-6DCA-F296-46B49AAEC1C4}" v="252" dt="2022-06-19T15:17:37.777"/>
    <p1510:client id="{86AA42FF-C071-AB78-CCA4-D0C72CB7A094}" v="1569" dt="2022-06-18T03:33:19.990"/>
    <p1510:client id="{880E599A-DAEA-DECC-D6A0-409F1DA32E63}" v="16" dt="2022-06-08T21:12:55.932"/>
    <p1510:client id="{8BFF7998-973C-1DC0-4A13-EA5BCE5C1F64}" v="655" dt="2022-06-13T15:19:50.119"/>
    <p1510:client id="{907EF992-BEC6-DB62-995A-4783911D4510}" v="1224" dt="2022-05-25T15:40:41.259"/>
    <p1510:client id="{928D8EFB-F07C-472F-4BC1-3EB23266502D}" v="488" dt="2022-06-18T19:08:44.829"/>
    <p1510:client id="{9473B549-753C-F0F6-70EC-A04766A8AC38}" v="1181" dt="2022-06-18T15:46:32.750"/>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CAB6DC3-54BF-88FB-0EAB-224DD888CD52}" v="1417" dt="2022-06-19T22:43:14.614"/>
    <p1510:client id="{BDFEB156-CF34-4DB6-1E13-3FDC6E1C8FEC}" v="41" dt="2022-06-13T16:15:10.808"/>
    <p1510:client id="{C1B36582-FC03-7058-4FE4-B69F32D7DDB3}" v="570" dt="2022-06-02T19:16:49.625"/>
    <p1510:client id="{C501C1B6-8E48-FC97-1800-F01D816C920E}" v="1109" dt="2022-06-19T03:40:09.816"/>
    <p1510:client id="{C6EC3A87-9ABF-77CF-3866-09C714352B3E}" v="66" dt="2022-06-18T21:54:17.789"/>
    <p1510:client id="{C9A933A4-CBC3-0A0D-74CB-9F5A9CCC6017}" v="732" dt="2022-06-08T19:54:19.960"/>
    <p1510:client id="{CA96A71A-69CB-6336-0686-3BE60A05B6A5}" v="223" dt="2022-05-23T15:37:51.610"/>
    <p1510:client id="{CF9B4F08-BBFC-6724-3944-C13805DC6AA4}" v="548" dt="2022-06-15T15:21:46.086"/>
    <p1510:client id="{D0F29A5F-98FB-C8FF-129F-B13CFEA4B0C4}" v="159" dt="2022-06-17T23:11:28.797"/>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DCD75451-99BA-3A31-4778-955898F4063A}" v="294" dt="2022-06-19T19:12:24.020"/>
    <p1510:client id="{E2049F35-D263-689D-73F5-6E217EB7E4F8}" v="145" dt="2022-06-14T15:37:59.262"/>
    <p1510:client id="{E2A83B4B-96FB-A451-47AF-225EC97BE107}" v="172" dt="2022-06-17T19:28:03.195"/>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97AC42-28D4-42F6-3857-E97BA9DE8E94}" v="623" dt="2022-06-18T04:06:30.820"/>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95" d="100"/>
          <a:sy n="95" d="100"/>
        </p:scale>
        <p:origin x="1584"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4B82C006-65CE-CC3F-34BD-61ACB05350E5}"/>
    <pc:docChg chg="addSld delSld modSld">
      <pc:chgData name="jbarrya10@yahoo.com" userId="S::urn:spo:guest#jbarrya10@yahoo.com::" providerId="AD" clId="Web-{4B82C006-65CE-CC3F-34BD-61ACB05350E5}" dt="2022-06-20T04:40:57.137" v="2196"/>
      <pc:docMkLst>
        <pc:docMk/>
      </pc:docMkLst>
      <pc:sldChg chg="modSp">
        <pc:chgData name="jbarrya10@yahoo.com" userId="S::urn:spo:guest#jbarrya10@yahoo.com::" providerId="AD" clId="Web-{4B82C006-65CE-CC3F-34BD-61ACB05350E5}" dt="2022-06-20T02:10:34.208" v="174" actId="20577"/>
        <pc:sldMkLst>
          <pc:docMk/>
          <pc:sldMk cId="168072434" sldId="334"/>
        </pc:sldMkLst>
        <pc:spChg chg="mod">
          <ac:chgData name="jbarrya10@yahoo.com" userId="S::urn:spo:guest#jbarrya10@yahoo.com::" providerId="AD" clId="Web-{4B82C006-65CE-CC3F-34BD-61ACB05350E5}" dt="2022-06-20T02:10:34.208" v="174" actId="20577"/>
          <ac:spMkLst>
            <pc:docMk/>
            <pc:sldMk cId="168072434" sldId="334"/>
            <ac:spMk id="3" creationId="{0146B1E4-F71B-9966-0D75-82BEDFFB6556}"/>
          </ac:spMkLst>
        </pc:spChg>
      </pc:sldChg>
      <pc:sldChg chg="modSp">
        <pc:chgData name="jbarrya10@yahoo.com" userId="S::urn:spo:guest#jbarrya10@yahoo.com::" providerId="AD" clId="Web-{4B82C006-65CE-CC3F-34BD-61ACB05350E5}" dt="2022-06-20T02:04:57.672" v="45" actId="20577"/>
        <pc:sldMkLst>
          <pc:docMk/>
          <pc:sldMk cId="3426044915" sldId="337"/>
        </pc:sldMkLst>
        <pc:spChg chg="mod">
          <ac:chgData name="jbarrya10@yahoo.com" userId="S::urn:spo:guest#jbarrya10@yahoo.com::" providerId="AD" clId="Web-{4B82C006-65CE-CC3F-34BD-61ACB05350E5}" dt="2022-06-20T02:04:57.672" v="45" actId="20577"/>
          <ac:spMkLst>
            <pc:docMk/>
            <pc:sldMk cId="3426044915" sldId="337"/>
            <ac:spMk id="3" creationId="{CF960B38-CE66-89E9-091C-BB3EF290D0B9}"/>
          </ac:spMkLst>
        </pc:spChg>
      </pc:sldChg>
      <pc:sldChg chg="modSp">
        <pc:chgData name="jbarrya10@yahoo.com" userId="S::urn:spo:guest#jbarrya10@yahoo.com::" providerId="AD" clId="Web-{4B82C006-65CE-CC3F-34BD-61ACB05350E5}" dt="2022-06-20T02:17:10.514" v="299" actId="20577"/>
        <pc:sldMkLst>
          <pc:docMk/>
          <pc:sldMk cId="3396428876" sldId="422"/>
        </pc:sldMkLst>
        <pc:spChg chg="mod">
          <ac:chgData name="jbarrya10@yahoo.com" userId="S::urn:spo:guest#jbarrya10@yahoo.com::" providerId="AD" clId="Web-{4B82C006-65CE-CC3F-34BD-61ACB05350E5}" dt="2022-06-20T02:11:09.741" v="192" actId="20577"/>
          <ac:spMkLst>
            <pc:docMk/>
            <pc:sldMk cId="3396428876" sldId="422"/>
            <ac:spMk id="2" creationId="{6FC765DF-384F-1128-72A0-CE3FA3B9F3A5}"/>
          </ac:spMkLst>
        </pc:spChg>
        <pc:spChg chg="mod">
          <ac:chgData name="jbarrya10@yahoo.com" userId="S::urn:spo:guest#jbarrya10@yahoo.com::" providerId="AD" clId="Web-{4B82C006-65CE-CC3F-34BD-61ACB05350E5}" dt="2022-06-20T02:17:10.514" v="299" actId="20577"/>
          <ac:spMkLst>
            <pc:docMk/>
            <pc:sldMk cId="3396428876" sldId="422"/>
            <ac:spMk id="3" creationId="{ECAF5348-20B4-742B-5C59-91A25F1BF44B}"/>
          </ac:spMkLst>
        </pc:spChg>
      </pc:sldChg>
      <pc:sldChg chg="modSp">
        <pc:chgData name="jbarrya10@yahoo.com" userId="S::urn:spo:guest#jbarrya10@yahoo.com::" providerId="AD" clId="Web-{4B82C006-65CE-CC3F-34BD-61ACB05350E5}" dt="2022-06-20T03:37:46.477" v="1666" actId="20577"/>
        <pc:sldMkLst>
          <pc:docMk/>
          <pc:sldMk cId="1919546778" sldId="449"/>
        </pc:sldMkLst>
        <pc:spChg chg="mod">
          <ac:chgData name="jbarrya10@yahoo.com" userId="S::urn:spo:guest#jbarrya10@yahoo.com::" providerId="AD" clId="Web-{4B82C006-65CE-CC3F-34BD-61ACB05350E5}" dt="2022-06-20T03:37:46.477" v="1666" actId="20577"/>
          <ac:spMkLst>
            <pc:docMk/>
            <pc:sldMk cId="1919546778" sldId="449"/>
            <ac:spMk id="3" creationId="{B1D98006-55C1-7F11-D491-6113D420FA14}"/>
          </ac:spMkLst>
        </pc:spChg>
      </pc:sldChg>
      <pc:sldChg chg="modSp">
        <pc:chgData name="jbarrya10@yahoo.com" userId="S::urn:spo:guest#jbarrya10@yahoo.com::" providerId="AD" clId="Web-{4B82C006-65CE-CC3F-34BD-61ACB05350E5}" dt="2022-06-20T02:48:46.802" v="970" actId="20577"/>
        <pc:sldMkLst>
          <pc:docMk/>
          <pc:sldMk cId="114574045" sldId="494"/>
        </pc:sldMkLst>
        <pc:spChg chg="mod">
          <ac:chgData name="jbarrya10@yahoo.com" userId="S::urn:spo:guest#jbarrya10@yahoo.com::" providerId="AD" clId="Web-{4B82C006-65CE-CC3F-34BD-61ACB05350E5}" dt="2022-06-20T02:45:04.548" v="859" actId="20577"/>
          <ac:spMkLst>
            <pc:docMk/>
            <pc:sldMk cId="114574045" sldId="494"/>
            <ac:spMk id="2" creationId="{4B61F88A-3DA8-19CB-952D-2839248A4E22}"/>
          </ac:spMkLst>
        </pc:spChg>
        <pc:spChg chg="mod">
          <ac:chgData name="jbarrya10@yahoo.com" userId="S::urn:spo:guest#jbarrya10@yahoo.com::" providerId="AD" clId="Web-{4B82C006-65CE-CC3F-34BD-61ACB05350E5}" dt="2022-06-20T02:48:46.802" v="970" actId="20577"/>
          <ac:spMkLst>
            <pc:docMk/>
            <pc:sldMk cId="114574045" sldId="494"/>
            <ac:spMk id="3" creationId="{06E09CC1-BDBB-1584-875F-D31E9AD92360}"/>
          </ac:spMkLst>
        </pc:spChg>
      </pc:sldChg>
      <pc:sldChg chg="modSp">
        <pc:chgData name="jbarrya10@yahoo.com" userId="S::urn:spo:guest#jbarrya10@yahoo.com::" providerId="AD" clId="Web-{4B82C006-65CE-CC3F-34BD-61ACB05350E5}" dt="2022-06-20T02:25:36.951" v="462" actId="20577"/>
        <pc:sldMkLst>
          <pc:docMk/>
          <pc:sldMk cId="133852270" sldId="508"/>
        </pc:sldMkLst>
        <pc:spChg chg="mod">
          <ac:chgData name="jbarrya10@yahoo.com" userId="S::urn:spo:guest#jbarrya10@yahoo.com::" providerId="AD" clId="Web-{4B82C006-65CE-CC3F-34BD-61ACB05350E5}" dt="2022-06-20T02:19:35.507" v="333" actId="20577"/>
          <ac:spMkLst>
            <pc:docMk/>
            <pc:sldMk cId="133852270" sldId="508"/>
            <ac:spMk id="2" creationId="{45544B72-F32D-416E-FD8A-A6DC1D3D0952}"/>
          </ac:spMkLst>
        </pc:spChg>
        <pc:spChg chg="mod">
          <ac:chgData name="jbarrya10@yahoo.com" userId="S::urn:spo:guest#jbarrya10@yahoo.com::" providerId="AD" clId="Web-{4B82C006-65CE-CC3F-34BD-61ACB05350E5}" dt="2022-06-20T02:25:36.951" v="462" actId="20577"/>
          <ac:spMkLst>
            <pc:docMk/>
            <pc:sldMk cId="133852270" sldId="508"/>
            <ac:spMk id="3" creationId="{3851D0F0-4FCE-1404-E6E6-A3DD0FCFD0C7}"/>
          </ac:spMkLst>
        </pc:spChg>
      </pc:sldChg>
      <pc:sldChg chg="modSp">
        <pc:chgData name="jbarrya10@yahoo.com" userId="S::urn:spo:guest#jbarrya10@yahoo.com::" providerId="AD" clId="Web-{4B82C006-65CE-CC3F-34BD-61ACB05350E5}" dt="2022-06-20T02:02:27.319" v="15" actId="20577"/>
        <pc:sldMkLst>
          <pc:docMk/>
          <pc:sldMk cId="1928123907" sldId="510"/>
        </pc:sldMkLst>
        <pc:spChg chg="mod">
          <ac:chgData name="jbarrya10@yahoo.com" userId="S::urn:spo:guest#jbarrya10@yahoo.com::" providerId="AD" clId="Web-{4B82C006-65CE-CC3F-34BD-61ACB05350E5}" dt="2022-06-20T02:02:27.319" v="15" actId="20577"/>
          <ac:spMkLst>
            <pc:docMk/>
            <pc:sldMk cId="1928123907" sldId="510"/>
            <ac:spMk id="2" creationId="{8A21C068-AB0E-833F-E970-CBFEBACE53E9}"/>
          </ac:spMkLst>
        </pc:spChg>
        <pc:spChg chg="mod">
          <ac:chgData name="jbarrya10@yahoo.com" userId="S::urn:spo:guest#jbarrya10@yahoo.com::" providerId="AD" clId="Web-{4B82C006-65CE-CC3F-34BD-61ACB05350E5}" dt="2022-06-20T02:02:05.474" v="0" actId="20577"/>
          <ac:spMkLst>
            <pc:docMk/>
            <pc:sldMk cId="1928123907" sldId="510"/>
            <ac:spMk id="3" creationId="{833C6228-AAB4-1C65-AF3B-24726008F61B}"/>
          </ac:spMkLst>
        </pc:spChg>
      </pc:sldChg>
      <pc:sldChg chg="modSp">
        <pc:chgData name="jbarrya10@yahoo.com" userId="S::urn:spo:guest#jbarrya10@yahoo.com::" providerId="AD" clId="Web-{4B82C006-65CE-CC3F-34BD-61ACB05350E5}" dt="2022-06-20T02:33:06.059" v="612" actId="20577"/>
        <pc:sldMkLst>
          <pc:docMk/>
          <pc:sldMk cId="295988486" sldId="511"/>
        </pc:sldMkLst>
        <pc:spChg chg="mod">
          <ac:chgData name="jbarrya10@yahoo.com" userId="S::urn:spo:guest#jbarrya10@yahoo.com::" providerId="AD" clId="Web-{4B82C006-65CE-CC3F-34BD-61ACB05350E5}" dt="2022-06-20T02:27:46.584" v="466" actId="20577"/>
          <ac:spMkLst>
            <pc:docMk/>
            <pc:sldMk cId="295988486" sldId="511"/>
            <ac:spMk id="2" creationId="{9B274E79-1DC4-D4F1-2439-1776507E1501}"/>
          </ac:spMkLst>
        </pc:spChg>
        <pc:spChg chg="mod">
          <ac:chgData name="jbarrya10@yahoo.com" userId="S::urn:spo:guest#jbarrya10@yahoo.com::" providerId="AD" clId="Web-{4B82C006-65CE-CC3F-34BD-61ACB05350E5}" dt="2022-06-20T02:33:06.059" v="612" actId="20577"/>
          <ac:spMkLst>
            <pc:docMk/>
            <pc:sldMk cId="295988486" sldId="511"/>
            <ac:spMk id="3" creationId="{4B42E32A-266F-DC7A-BC53-058A4EAEF2AA}"/>
          </ac:spMkLst>
        </pc:spChg>
      </pc:sldChg>
      <pc:sldChg chg="modSp">
        <pc:chgData name="jbarrya10@yahoo.com" userId="S::urn:spo:guest#jbarrya10@yahoo.com::" providerId="AD" clId="Web-{4B82C006-65CE-CC3F-34BD-61ACB05350E5}" dt="2022-06-20T02:44:36.949" v="855" actId="20577"/>
        <pc:sldMkLst>
          <pc:docMk/>
          <pc:sldMk cId="3324113900" sldId="512"/>
        </pc:sldMkLst>
        <pc:spChg chg="mod">
          <ac:chgData name="jbarrya10@yahoo.com" userId="S::urn:spo:guest#jbarrya10@yahoo.com::" providerId="AD" clId="Web-{4B82C006-65CE-CC3F-34BD-61ACB05350E5}" dt="2022-06-20T02:34:16.579" v="622" actId="20577"/>
          <ac:spMkLst>
            <pc:docMk/>
            <pc:sldMk cId="3324113900" sldId="512"/>
            <ac:spMk id="2" creationId="{53F1D480-4009-66CB-354B-CB9D5F8F89B3}"/>
          </ac:spMkLst>
        </pc:spChg>
        <pc:spChg chg="mod">
          <ac:chgData name="jbarrya10@yahoo.com" userId="S::urn:spo:guest#jbarrya10@yahoo.com::" providerId="AD" clId="Web-{4B82C006-65CE-CC3F-34BD-61ACB05350E5}" dt="2022-06-20T02:44:36.949" v="855" actId="20577"/>
          <ac:spMkLst>
            <pc:docMk/>
            <pc:sldMk cId="3324113900" sldId="512"/>
            <ac:spMk id="3" creationId="{C1ECCAEB-3D9C-D468-3082-36B0206F0BF9}"/>
          </ac:spMkLst>
        </pc:spChg>
      </pc:sldChg>
      <pc:sldChg chg="del">
        <pc:chgData name="jbarrya10@yahoo.com" userId="S::urn:spo:guest#jbarrya10@yahoo.com::" providerId="AD" clId="Web-{4B82C006-65CE-CC3F-34BD-61ACB05350E5}" dt="2022-06-20T04:40:57.137" v="2196"/>
        <pc:sldMkLst>
          <pc:docMk/>
          <pc:sldMk cId="3369235711" sldId="514"/>
        </pc:sldMkLst>
      </pc:sldChg>
      <pc:sldChg chg="del">
        <pc:chgData name="jbarrya10@yahoo.com" userId="S::urn:spo:guest#jbarrya10@yahoo.com::" providerId="AD" clId="Web-{4B82C006-65CE-CC3F-34BD-61ACB05350E5}" dt="2022-06-20T04:40:53.856" v="2195"/>
        <pc:sldMkLst>
          <pc:docMk/>
          <pc:sldMk cId="1407834234" sldId="516"/>
        </pc:sldMkLst>
      </pc:sldChg>
      <pc:sldChg chg="modSp new">
        <pc:chgData name="jbarrya10@yahoo.com" userId="S::urn:spo:guest#jbarrya10@yahoo.com::" providerId="AD" clId="Web-{4B82C006-65CE-CC3F-34BD-61ACB05350E5}" dt="2022-06-20T02:19:20.803" v="325" actId="20577"/>
        <pc:sldMkLst>
          <pc:docMk/>
          <pc:sldMk cId="1276737531" sldId="517"/>
        </pc:sldMkLst>
        <pc:spChg chg="mod">
          <ac:chgData name="jbarrya10@yahoo.com" userId="S::urn:spo:guest#jbarrya10@yahoo.com::" providerId="AD" clId="Web-{4B82C006-65CE-CC3F-34BD-61ACB05350E5}" dt="2022-06-20T02:17:40.812" v="305" actId="20577"/>
          <ac:spMkLst>
            <pc:docMk/>
            <pc:sldMk cId="1276737531" sldId="517"/>
            <ac:spMk id="2" creationId="{483264F7-250F-4B82-F1AE-7765B5188EC6}"/>
          </ac:spMkLst>
        </pc:spChg>
        <pc:spChg chg="mod">
          <ac:chgData name="jbarrya10@yahoo.com" userId="S::urn:spo:guest#jbarrya10@yahoo.com::" providerId="AD" clId="Web-{4B82C006-65CE-CC3F-34BD-61ACB05350E5}" dt="2022-06-20T02:19:20.803" v="325" actId="20577"/>
          <ac:spMkLst>
            <pc:docMk/>
            <pc:sldMk cId="1276737531" sldId="517"/>
            <ac:spMk id="3" creationId="{AA3D225B-1A9B-4D07-1647-5AB9A84938CE}"/>
          </ac:spMkLst>
        </pc:spChg>
      </pc:sldChg>
      <pc:sldChg chg="modSp new">
        <pc:chgData name="jbarrya10@yahoo.com" userId="S::urn:spo:guest#jbarrya10@yahoo.com::" providerId="AD" clId="Web-{4B82C006-65CE-CC3F-34BD-61ACB05350E5}" dt="2022-06-20T02:58:01.609" v="1130" actId="20577"/>
        <pc:sldMkLst>
          <pc:docMk/>
          <pc:sldMk cId="2173058598" sldId="518"/>
        </pc:sldMkLst>
        <pc:spChg chg="mod">
          <ac:chgData name="jbarrya10@yahoo.com" userId="S::urn:spo:guest#jbarrya10@yahoo.com::" providerId="AD" clId="Web-{4B82C006-65CE-CC3F-34BD-61ACB05350E5}" dt="2022-06-20T02:52:20.364" v="977" actId="20577"/>
          <ac:spMkLst>
            <pc:docMk/>
            <pc:sldMk cId="2173058598" sldId="518"/>
            <ac:spMk id="2" creationId="{16C8917D-8BBF-7E11-7963-6E760B422852}"/>
          </ac:spMkLst>
        </pc:spChg>
        <pc:spChg chg="mod">
          <ac:chgData name="jbarrya10@yahoo.com" userId="S::urn:spo:guest#jbarrya10@yahoo.com::" providerId="AD" clId="Web-{4B82C006-65CE-CC3F-34BD-61ACB05350E5}" dt="2022-06-20T02:58:01.609" v="1130" actId="20577"/>
          <ac:spMkLst>
            <pc:docMk/>
            <pc:sldMk cId="2173058598" sldId="518"/>
            <ac:spMk id="3" creationId="{704473B7-90AF-3E81-6208-B9239572C52F}"/>
          </ac:spMkLst>
        </pc:spChg>
      </pc:sldChg>
      <pc:sldChg chg="modSp new">
        <pc:chgData name="jbarrya10@yahoo.com" userId="S::urn:spo:guest#jbarrya10@yahoo.com::" providerId="AD" clId="Web-{4B82C006-65CE-CC3F-34BD-61ACB05350E5}" dt="2022-06-20T03:09:03.603" v="1210" actId="20577"/>
        <pc:sldMkLst>
          <pc:docMk/>
          <pc:sldMk cId="3716474957" sldId="519"/>
        </pc:sldMkLst>
        <pc:spChg chg="mod">
          <ac:chgData name="jbarrya10@yahoo.com" userId="S::urn:spo:guest#jbarrya10@yahoo.com::" providerId="AD" clId="Web-{4B82C006-65CE-CC3F-34BD-61ACB05350E5}" dt="2022-06-20T02:59:17.114" v="1143" actId="20577"/>
          <ac:spMkLst>
            <pc:docMk/>
            <pc:sldMk cId="3716474957" sldId="519"/>
            <ac:spMk id="2" creationId="{461D6CBE-C38B-F34F-2594-29DE195D423A}"/>
          </ac:spMkLst>
        </pc:spChg>
        <pc:spChg chg="mod">
          <ac:chgData name="jbarrya10@yahoo.com" userId="S::urn:spo:guest#jbarrya10@yahoo.com::" providerId="AD" clId="Web-{4B82C006-65CE-CC3F-34BD-61ACB05350E5}" dt="2022-06-20T03:09:03.603" v="1210" actId="20577"/>
          <ac:spMkLst>
            <pc:docMk/>
            <pc:sldMk cId="3716474957" sldId="519"/>
            <ac:spMk id="3" creationId="{8F11700F-BF0C-483E-18DB-61EF2C299307}"/>
          </ac:spMkLst>
        </pc:spChg>
      </pc:sldChg>
      <pc:sldChg chg="modSp new">
        <pc:chgData name="jbarrya10@yahoo.com" userId="S::urn:spo:guest#jbarrya10@yahoo.com::" providerId="AD" clId="Web-{4B82C006-65CE-CC3F-34BD-61ACB05350E5}" dt="2022-06-20T03:23:48.863" v="1365" actId="20577"/>
        <pc:sldMkLst>
          <pc:docMk/>
          <pc:sldMk cId="1671473954" sldId="520"/>
        </pc:sldMkLst>
        <pc:spChg chg="mod">
          <ac:chgData name="jbarrya10@yahoo.com" userId="S::urn:spo:guest#jbarrya10@yahoo.com::" providerId="AD" clId="Web-{4B82C006-65CE-CC3F-34BD-61ACB05350E5}" dt="2022-06-20T03:13:49.433" v="1218" actId="20577"/>
          <ac:spMkLst>
            <pc:docMk/>
            <pc:sldMk cId="1671473954" sldId="520"/>
            <ac:spMk id="2" creationId="{FCB822D0-4223-2B26-EA00-2F3ECEC9A697}"/>
          </ac:spMkLst>
        </pc:spChg>
        <pc:spChg chg="mod">
          <ac:chgData name="jbarrya10@yahoo.com" userId="S::urn:spo:guest#jbarrya10@yahoo.com::" providerId="AD" clId="Web-{4B82C006-65CE-CC3F-34BD-61ACB05350E5}" dt="2022-06-20T03:23:48.863" v="1365" actId="20577"/>
          <ac:spMkLst>
            <pc:docMk/>
            <pc:sldMk cId="1671473954" sldId="520"/>
            <ac:spMk id="3" creationId="{B5823F66-1E33-5099-B90A-F4115F711DFC}"/>
          </ac:spMkLst>
        </pc:spChg>
      </pc:sldChg>
      <pc:sldChg chg="modSp new">
        <pc:chgData name="jbarrya10@yahoo.com" userId="S::urn:spo:guest#jbarrya10@yahoo.com::" providerId="AD" clId="Web-{4B82C006-65CE-CC3F-34BD-61ACB05350E5}" dt="2022-06-20T04:18:51.922" v="1762" actId="20577"/>
        <pc:sldMkLst>
          <pc:docMk/>
          <pc:sldMk cId="2470417432" sldId="521"/>
        </pc:sldMkLst>
        <pc:spChg chg="mod">
          <ac:chgData name="jbarrya10@yahoo.com" userId="S::urn:spo:guest#jbarrya10@yahoo.com::" providerId="AD" clId="Web-{4B82C006-65CE-CC3F-34BD-61ACB05350E5}" dt="2022-06-20T04:09:00.761" v="1674" actId="20577"/>
          <ac:spMkLst>
            <pc:docMk/>
            <pc:sldMk cId="2470417432" sldId="521"/>
            <ac:spMk id="2" creationId="{8FC20AC2-419E-94FA-2137-3840EDF4A91A}"/>
          </ac:spMkLst>
        </pc:spChg>
        <pc:spChg chg="mod">
          <ac:chgData name="jbarrya10@yahoo.com" userId="S::urn:spo:guest#jbarrya10@yahoo.com::" providerId="AD" clId="Web-{4B82C006-65CE-CC3F-34BD-61ACB05350E5}" dt="2022-06-20T04:18:51.922" v="1762" actId="20577"/>
          <ac:spMkLst>
            <pc:docMk/>
            <pc:sldMk cId="2470417432" sldId="521"/>
            <ac:spMk id="3" creationId="{1E4A6D86-6EE1-FA5F-5823-70DBC9F01602}"/>
          </ac:spMkLst>
        </pc:spChg>
      </pc:sldChg>
      <pc:sldChg chg="modSp new">
        <pc:chgData name="jbarrya10@yahoo.com" userId="S::urn:spo:guest#jbarrya10@yahoo.com::" providerId="AD" clId="Web-{4B82C006-65CE-CC3F-34BD-61ACB05350E5}" dt="2022-06-20T04:23:47.011" v="1916" actId="20577"/>
        <pc:sldMkLst>
          <pc:docMk/>
          <pc:sldMk cId="3496331578" sldId="522"/>
        </pc:sldMkLst>
        <pc:spChg chg="mod">
          <ac:chgData name="jbarrya10@yahoo.com" userId="S::urn:spo:guest#jbarrya10@yahoo.com::" providerId="AD" clId="Web-{4B82C006-65CE-CC3F-34BD-61ACB05350E5}" dt="2022-06-20T04:19:04.016" v="1767" actId="20577"/>
          <ac:spMkLst>
            <pc:docMk/>
            <pc:sldMk cId="3496331578" sldId="522"/>
            <ac:spMk id="2" creationId="{4FF46B97-CBB6-4A33-10C8-D55E4FD87841}"/>
          </ac:spMkLst>
        </pc:spChg>
        <pc:spChg chg="mod">
          <ac:chgData name="jbarrya10@yahoo.com" userId="S::urn:spo:guest#jbarrya10@yahoo.com::" providerId="AD" clId="Web-{4B82C006-65CE-CC3F-34BD-61ACB05350E5}" dt="2022-06-20T04:23:47.011" v="1916" actId="20577"/>
          <ac:spMkLst>
            <pc:docMk/>
            <pc:sldMk cId="3496331578" sldId="522"/>
            <ac:spMk id="3" creationId="{B03CB1CD-DB79-4447-EDDE-6484C1A202DC}"/>
          </ac:spMkLst>
        </pc:spChg>
      </pc:sldChg>
      <pc:sldChg chg="modSp new">
        <pc:chgData name="jbarrya10@yahoo.com" userId="S::urn:spo:guest#jbarrya10@yahoo.com::" providerId="AD" clId="Web-{4B82C006-65CE-CC3F-34BD-61ACB05350E5}" dt="2022-06-20T04:31:27.963" v="2037" actId="20577"/>
        <pc:sldMkLst>
          <pc:docMk/>
          <pc:sldMk cId="1876828908" sldId="523"/>
        </pc:sldMkLst>
        <pc:spChg chg="mod">
          <ac:chgData name="jbarrya10@yahoo.com" userId="S::urn:spo:guest#jbarrya10@yahoo.com::" providerId="AD" clId="Web-{4B82C006-65CE-CC3F-34BD-61ACB05350E5}" dt="2022-06-20T04:25:35.811" v="1932" actId="20577"/>
          <ac:spMkLst>
            <pc:docMk/>
            <pc:sldMk cId="1876828908" sldId="523"/>
            <ac:spMk id="2" creationId="{4DBCA53D-5E36-7CC4-5719-8842913A554A}"/>
          </ac:spMkLst>
        </pc:spChg>
        <pc:spChg chg="mod">
          <ac:chgData name="jbarrya10@yahoo.com" userId="S::urn:spo:guest#jbarrya10@yahoo.com::" providerId="AD" clId="Web-{4B82C006-65CE-CC3F-34BD-61ACB05350E5}" dt="2022-06-20T04:31:27.963" v="2037" actId="20577"/>
          <ac:spMkLst>
            <pc:docMk/>
            <pc:sldMk cId="1876828908" sldId="523"/>
            <ac:spMk id="3" creationId="{E85BFD2B-0778-71F0-296C-80FA58985375}"/>
          </ac:spMkLst>
        </pc:spChg>
      </pc:sldChg>
      <pc:sldChg chg="modSp new">
        <pc:chgData name="jbarrya10@yahoo.com" userId="S::urn:spo:guest#jbarrya10@yahoo.com::" providerId="AD" clId="Web-{4B82C006-65CE-CC3F-34BD-61ACB05350E5}" dt="2022-06-20T04:40:27.371" v="2194" actId="20577"/>
        <pc:sldMkLst>
          <pc:docMk/>
          <pc:sldMk cId="3672516115" sldId="524"/>
        </pc:sldMkLst>
        <pc:spChg chg="mod">
          <ac:chgData name="jbarrya10@yahoo.com" userId="S::urn:spo:guest#jbarrya10@yahoo.com::" providerId="AD" clId="Web-{4B82C006-65CE-CC3F-34BD-61ACB05350E5}" dt="2022-06-20T04:32:30.028" v="2051" actId="20577"/>
          <ac:spMkLst>
            <pc:docMk/>
            <pc:sldMk cId="3672516115" sldId="524"/>
            <ac:spMk id="2" creationId="{C48DBDBA-6302-A09E-5B41-EB45378FDEE7}"/>
          </ac:spMkLst>
        </pc:spChg>
        <pc:spChg chg="mod">
          <ac:chgData name="jbarrya10@yahoo.com" userId="S::urn:spo:guest#jbarrya10@yahoo.com::" providerId="AD" clId="Web-{4B82C006-65CE-CC3F-34BD-61ACB05350E5}" dt="2022-06-20T04:40:27.371" v="2194" actId="20577"/>
          <ac:spMkLst>
            <pc:docMk/>
            <pc:sldMk cId="3672516115" sldId="524"/>
            <ac:spMk id="3" creationId="{C81D727D-66DC-7C70-6D5B-0460DA2E838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1/4/2023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Arial"/>
              </a:rPr>
              <a:t>Figure 14.8 First aid kit basics.</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5</a:t>
            </a:fld>
            <a:endParaRPr lang="en-US" dirty="0"/>
          </a:p>
        </p:txBody>
      </p:sp>
    </p:spTree>
    <p:extLst>
      <p:ext uri="{BB962C8B-B14F-4D97-AF65-F5344CB8AC3E}">
        <p14:creationId xmlns:p14="http://schemas.microsoft.com/office/powerpoint/2010/main" val="3630716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1/4/2023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1C068-AB0E-833F-E970-CBFEBACE53E9}"/>
              </a:ext>
            </a:extLst>
          </p:cNvPr>
          <p:cNvSpPr>
            <a:spLocks noGrp="1"/>
          </p:cNvSpPr>
          <p:nvPr>
            <p:ph type="ctrTitle"/>
          </p:nvPr>
        </p:nvSpPr>
        <p:spPr/>
        <p:txBody>
          <a:bodyPr>
            <a:normAutofit fontScale="90000"/>
          </a:bodyPr>
          <a:lstStyle/>
          <a:p>
            <a:r>
              <a:rPr lang="en-US" dirty="0"/>
              <a:t>First Aid</a:t>
            </a:r>
            <a:br>
              <a:rPr lang="en-US" dirty="0"/>
            </a:br>
            <a:r>
              <a:rPr lang="en-US" dirty="0"/>
              <a:t>and Emergency Procedures</a:t>
            </a:r>
          </a:p>
        </p:txBody>
      </p:sp>
      <p:sp>
        <p:nvSpPr>
          <p:cNvPr id="3" name="Subtitle 2">
            <a:extLst>
              <a:ext uri="{FF2B5EF4-FFF2-40B4-BE49-F238E27FC236}">
                <a16:creationId xmlns:a16="http://schemas.microsoft.com/office/drawing/2014/main" id="{833C6228-AAB4-1C65-AF3B-24726008F61B}"/>
              </a:ext>
            </a:extLst>
          </p:cNvPr>
          <p:cNvSpPr>
            <a:spLocks noGrp="1"/>
          </p:cNvSpPr>
          <p:nvPr>
            <p:ph type="subTitle" idx="1"/>
          </p:nvPr>
        </p:nvSpPr>
        <p:spPr/>
        <p:txBody>
          <a:bodyPr vert="horz" lIns="91440" tIns="45720" rIns="91440" bIns="45720" rtlCol="0" anchor="t">
            <a:normAutofit/>
          </a:bodyPr>
          <a:lstStyle/>
          <a:p>
            <a:r>
              <a:rPr lang="en-US" dirty="0">
                <a:cs typeface="Arial"/>
              </a:rPr>
              <a:t>Live Well: Foundations of High School Health</a:t>
            </a:r>
          </a:p>
          <a:p>
            <a:r>
              <a:rPr lang="en-US" dirty="0">
                <a:cs typeface="Arial"/>
              </a:rPr>
              <a:t>Chapter 14, Lesson 4</a:t>
            </a:r>
          </a:p>
        </p:txBody>
      </p:sp>
    </p:spTree>
    <p:extLst>
      <p:ext uri="{BB962C8B-B14F-4D97-AF65-F5344CB8AC3E}">
        <p14:creationId xmlns:p14="http://schemas.microsoft.com/office/powerpoint/2010/main" val="192812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8917D-8BBF-7E11-7963-6E760B422852}"/>
              </a:ext>
            </a:extLst>
          </p:cNvPr>
          <p:cNvSpPr>
            <a:spLocks noGrp="1"/>
          </p:cNvSpPr>
          <p:nvPr>
            <p:ph type="title"/>
          </p:nvPr>
        </p:nvSpPr>
        <p:spPr/>
        <p:txBody>
          <a:bodyPr/>
          <a:lstStyle/>
          <a:p>
            <a:pPr algn="ctr"/>
            <a:r>
              <a:rPr lang="en-US" dirty="0"/>
              <a:t>Choking Emergencies</a:t>
            </a:r>
          </a:p>
        </p:txBody>
      </p:sp>
      <p:sp>
        <p:nvSpPr>
          <p:cNvPr id="3" name="Content Placeholder 2">
            <a:extLst>
              <a:ext uri="{FF2B5EF4-FFF2-40B4-BE49-F238E27FC236}">
                <a16:creationId xmlns:a16="http://schemas.microsoft.com/office/drawing/2014/main" id="{704473B7-90AF-3E81-6208-B9239572C52F}"/>
              </a:ext>
            </a:extLst>
          </p:cNvPr>
          <p:cNvSpPr>
            <a:spLocks noGrp="1"/>
          </p:cNvSpPr>
          <p:nvPr>
            <p:ph idx="1"/>
          </p:nvPr>
        </p:nvSpPr>
        <p:spPr/>
        <p:txBody>
          <a:bodyPr vert="horz" lIns="91440" tIns="45720" rIns="91440" bIns="45720" rtlCol="0" anchor="t">
            <a:noAutofit/>
          </a:bodyPr>
          <a:lstStyle/>
          <a:p>
            <a:r>
              <a:rPr lang="en-US" sz="2500" dirty="0">
                <a:solidFill>
                  <a:schemeClr val="tx1"/>
                </a:solidFill>
                <a:cs typeface="Arial"/>
              </a:rPr>
              <a:t>Occur when the airway becomes either partially or completely blocked</a:t>
            </a:r>
          </a:p>
          <a:p>
            <a:r>
              <a:rPr lang="en-US" sz="2500" dirty="0">
                <a:solidFill>
                  <a:schemeClr val="tx1"/>
                </a:solidFill>
                <a:cs typeface="Arial"/>
              </a:rPr>
              <a:t>Signs and symptoms:</a:t>
            </a:r>
          </a:p>
          <a:p>
            <a:pPr lvl="1"/>
            <a:r>
              <a:rPr lang="en-US" sz="2500" dirty="0">
                <a:solidFill>
                  <a:schemeClr val="tx1"/>
                </a:solidFill>
                <a:cs typeface="Arial"/>
              </a:rPr>
              <a:t>Placing hands around throat (most common sign)</a:t>
            </a:r>
          </a:p>
          <a:p>
            <a:pPr lvl="1"/>
            <a:r>
              <a:rPr lang="en-US" sz="2500" dirty="0">
                <a:solidFill>
                  <a:schemeClr val="tx1"/>
                </a:solidFill>
                <a:cs typeface="Arial"/>
              </a:rPr>
              <a:t>Trying to cough but unable to</a:t>
            </a:r>
          </a:p>
          <a:p>
            <a:r>
              <a:rPr lang="en-US" sz="2500" dirty="0">
                <a:solidFill>
                  <a:schemeClr val="tx1"/>
                </a:solidFill>
                <a:cs typeface="Arial"/>
              </a:rPr>
              <a:t>Care:</a:t>
            </a:r>
          </a:p>
          <a:p>
            <a:pPr lvl="1"/>
            <a:r>
              <a:rPr lang="en-US" sz="2500" dirty="0">
                <a:solidFill>
                  <a:schemeClr val="tx1"/>
                </a:solidFill>
                <a:cs typeface="Arial"/>
              </a:rPr>
              <a:t>Give five back blows and five abdominal thrusts.</a:t>
            </a:r>
          </a:p>
          <a:p>
            <a:pPr lvl="1"/>
            <a:r>
              <a:rPr lang="en-US" sz="2500" dirty="0">
                <a:solidFill>
                  <a:schemeClr val="tx1"/>
                </a:solidFill>
                <a:cs typeface="Arial"/>
              </a:rPr>
              <a:t>Continue the back blows and abdominal thrusts if the person becomes unresponsive or until they can cough forcefully, speak, and breathe.</a:t>
            </a:r>
          </a:p>
        </p:txBody>
      </p:sp>
    </p:spTree>
    <p:extLst>
      <p:ext uri="{BB962C8B-B14F-4D97-AF65-F5344CB8AC3E}">
        <p14:creationId xmlns:p14="http://schemas.microsoft.com/office/powerpoint/2010/main" val="2173058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6CBE-C38B-F34F-2594-29DE195D423A}"/>
              </a:ext>
            </a:extLst>
          </p:cNvPr>
          <p:cNvSpPr>
            <a:spLocks noGrp="1"/>
          </p:cNvSpPr>
          <p:nvPr>
            <p:ph type="title"/>
          </p:nvPr>
        </p:nvSpPr>
        <p:spPr/>
        <p:txBody>
          <a:bodyPr/>
          <a:lstStyle/>
          <a:p>
            <a:pPr algn="ctr"/>
            <a:r>
              <a:rPr lang="en-US" dirty="0"/>
              <a:t>Heat-Related Emergencies</a:t>
            </a:r>
          </a:p>
        </p:txBody>
      </p:sp>
      <p:sp>
        <p:nvSpPr>
          <p:cNvPr id="3" name="Content Placeholder 2">
            <a:extLst>
              <a:ext uri="{FF2B5EF4-FFF2-40B4-BE49-F238E27FC236}">
                <a16:creationId xmlns:a16="http://schemas.microsoft.com/office/drawing/2014/main" id="{8F11700F-BF0C-483E-18DB-61EF2C299307}"/>
              </a:ext>
            </a:extLst>
          </p:cNvPr>
          <p:cNvSpPr>
            <a:spLocks noGrp="1"/>
          </p:cNvSpPr>
          <p:nvPr>
            <p:ph idx="1"/>
          </p:nvPr>
        </p:nvSpPr>
        <p:spPr/>
        <p:txBody>
          <a:bodyPr vert="horz" lIns="91440" tIns="45720" rIns="91440" bIns="45720" rtlCol="0" anchor="t">
            <a:normAutofit/>
          </a:bodyPr>
          <a:lstStyle/>
          <a:p>
            <a:r>
              <a:rPr lang="en-US" dirty="0">
                <a:cs typeface="Arial"/>
              </a:rPr>
              <a:t>Caused by overexposure to heat and hydration</a:t>
            </a:r>
          </a:p>
          <a:p>
            <a:r>
              <a:rPr lang="en-US" dirty="0">
                <a:cs typeface="Arial"/>
              </a:rPr>
              <a:t>Heat cramps: painful muscle spasms</a:t>
            </a:r>
          </a:p>
          <a:p>
            <a:r>
              <a:rPr lang="en-US" dirty="0">
                <a:cs typeface="Arial"/>
              </a:rPr>
              <a:t>Heat exhaustion: more severe than heat cramps</a:t>
            </a:r>
          </a:p>
          <a:p>
            <a:r>
              <a:rPr lang="en-US" dirty="0">
                <a:cs typeface="Arial"/>
              </a:rPr>
              <a:t>Heatstroke: most severe and least common</a:t>
            </a:r>
          </a:p>
        </p:txBody>
      </p:sp>
    </p:spTree>
    <p:extLst>
      <p:ext uri="{BB962C8B-B14F-4D97-AF65-F5344CB8AC3E}">
        <p14:creationId xmlns:p14="http://schemas.microsoft.com/office/powerpoint/2010/main" val="3716474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822D0-4223-2B26-EA00-2F3ECEC9A697}"/>
              </a:ext>
            </a:extLst>
          </p:cNvPr>
          <p:cNvSpPr>
            <a:spLocks noGrp="1"/>
          </p:cNvSpPr>
          <p:nvPr>
            <p:ph type="title"/>
          </p:nvPr>
        </p:nvSpPr>
        <p:spPr/>
        <p:txBody>
          <a:bodyPr/>
          <a:lstStyle/>
          <a:p>
            <a:pPr algn="ctr"/>
            <a:r>
              <a:rPr lang="en-US" dirty="0"/>
              <a:t>Cold-Related Emergencies </a:t>
            </a:r>
          </a:p>
        </p:txBody>
      </p:sp>
      <p:sp>
        <p:nvSpPr>
          <p:cNvPr id="3" name="Content Placeholder 2">
            <a:extLst>
              <a:ext uri="{FF2B5EF4-FFF2-40B4-BE49-F238E27FC236}">
                <a16:creationId xmlns:a16="http://schemas.microsoft.com/office/drawing/2014/main" id="{B5823F66-1E33-5099-B90A-F4115F711DFC}"/>
              </a:ext>
            </a:extLst>
          </p:cNvPr>
          <p:cNvSpPr>
            <a:spLocks noGrp="1"/>
          </p:cNvSpPr>
          <p:nvPr>
            <p:ph idx="1"/>
          </p:nvPr>
        </p:nvSpPr>
        <p:spPr/>
        <p:txBody>
          <a:bodyPr vert="horz" lIns="91440" tIns="45720" rIns="91440" bIns="45720" rtlCol="0" anchor="t">
            <a:normAutofit/>
          </a:bodyPr>
          <a:lstStyle/>
          <a:p>
            <a:r>
              <a:rPr lang="en-US" dirty="0">
                <a:cs typeface="Arial"/>
              </a:rPr>
              <a:t>Caused by overexposure to cold</a:t>
            </a:r>
          </a:p>
          <a:p>
            <a:r>
              <a:rPr lang="en-US" dirty="0">
                <a:cs typeface="Arial"/>
              </a:rPr>
              <a:t>Frostbite: freezing of the skin and underlying tissues as a result of prolonged exposure to freezing or below freezing temperatures</a:t>
            </a:r>
          </a:p>
          <a:p>
            <a:r>
              <a:rPr lang="en-US" dirty="0">
                <a:cs typeface="Arial"/>
              </a:rPr>
              <a:t>Hypothermia: lowering of the body’s core temperature to a point at which body function becomes impaired</a:t>
            </a:r>
          </a:p>
        </p:txBody>
      </p:sp>
    </p:spTree>
    <p:extLst>
      <p:ext uri="{BB962C8B-B14F-4D97-AF65-F5344CB8AC3E}">
        <p14:creationId xmlns:p14="http://schemas.microsoft.com/office/powerpoint/2010/main" val="1671473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20AC2-419E-94FA-2137-3840EDF4A91A}"/>
              </a:ext>
            </a:extLst>
          </p:cNvPr>
          <p:cNvSpPr>
            <a:spLocks noGrp="1"/>
          </p:cNvSpPr>
          <p:nvPr>
            <p:ph type="title"/>
          </p:nvPr>
        </p:nvSpPr>
        <p:spPr/>
        <p:txBody>
          <a:bodyPr/>
          <a:lstStyle/>
          <a:p>
            <a:pPr algn="ctr"/>
            <a:r>
              <a:rPr lang="en-US" dirty="0"/>
              <a:t>Burns</a:t>
            </a:r>
          </a:p>
        </p:txBody>
      </p:sp>
      <p:sp>
        <p:nvSpPr>
          <p:cNvPr id="3" name="Content Placeholder 2">
            <a:extLst>
              <a:ext uri="{FF2B5EF4-FFF2-40B4-BE49-F238E27FC236}">
                <a16:creationId xmlns:a16="http://schemas.microsoft.com/office/drawing/2014/main" id="{1E4A6D86-6EE1-FA5F-5823-70DBC9F01602}"/>
              </a:ext>
            </a:extLst>
          </p:cNvPr>
          <p:cNvSpPr>
            <a:spLocks noGrp="1"/>
          </p:cNvSpPr>
          <p:nvPr>
            <p:ph idx="1"/>
          </p:nvPr>
        </p:nvSpPr>
        <p:spPr/>
        <p:txBody>
          <a:bodyPr vert="horz" lIns="91440" tIns="45720" rIns="91440" bIns="45720" rtlCol="0" anchor="t">
            <a:normAutofit/>
          </a:bodyPr>
          <a:lstStyle/>
          <a:p>
            <a:r>
              <a:rPr lang="en-US" dirty="0">
                <a:cs typeface="Arial"/>
              </a:rPr>
              <a:t>Burns are caused by contact with extreme heat, chemicals, radiation, or electricity.</a:t>
            </a:r>
          </a:p>
          <a:p>
            <a:r>
              <a:rPr lang="en-US" dirty="0">
                <a:cs typeface="Arial"/>
              </a:rPr>
              <a:t>Burns are classified by how deep they are; the deeper the burn, the greater the severity.</a:t>
            </a:r>
          </a:p>
          <a:p>
            <a:r>
              <a:rPr lang="en-US" dirty="0">
                <a:cs typeface="Arial"/>
              </a:rPr>
              <a:t>A sunburn is a heat-related emergency and a type of burn that is caused by overexposure to the sun.</a:t>
            </a:r>
          </a:p>
        </p:txBody>
      </p:sp>
    </p:spTree>
    <p:extLst>
      <p:ext uri="{BB962C8B-B14F-4D97-AF65-F5344CB8AC3E}">
        <p14:creationId xmlns:p14="http://schemas.microsoft.com/office/powerpoint/2010/main" val="2470417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46B97-CBB6-4A33-10C8-D55E4FD87841}"/>
              </a:ext>
            </a:extLst>
          </p:cNvPr>
          <p:cNvSpPr>
            <a:spLocks noGrp="1"/>
          </p:cNvSpPr>
          <p:nvPr>
            <p:ph type="title"/>
          </p:nvPr>
        </p:nvSpPr>
        <p:spPr/>
        <p:txBody>
          <a:bodyPr/>
          <a:lstStyle/>
          <a:p>
            <a:pPr algn="ctr"/>
            <a:r>
              <a:rPr lang="en-US" dirty="0"/>
              <a:t>Wounds</a:t>
            </a:r>
          </a:p>
        </p:txBody>
      </p:sp>
      <p:sp>
        <p:nvSpPr>
          <p:cNvPr id="3" name="Content Placeholder 2">
            <a:extLst>
              <a:ext uri="{FF2B5EF4-FFF2-40B4-BE49-F238E27FC236}">
                <a16:creationId xmlns:a16="http://schemas.microsoft.com/office/drawing/2014/main" id="{B03CB1CD-DB79-4447-EDDE-6484C1A202DC}"/>
              </a:ext>
            </a:extLst>
          </p:cNvPr>
          <p:cNvSpPr>
            <a:spLocks noGrp="1"/>
          </p:cNvSpPr>
          <p:nvPr>
            <p:ph idx="1"/>
          </p:nvPr>
        </p:nvSpPr>
        <p:spPr/>
        <p:txBody>
          <a:bodyPr vert="horz" lIns="91440" tIns="45720" rIns="91440" bIns="45720" rtlCol="0" anchor="t">
            <a:normAutofit/>
          </a:bodyPr>
          <a:lstStyle/>
          <a:p>
            <a:r>
              <a:rPr lang="en-US" dirty="0">
                <a:cs typeface="Arial"/>
              </a:rPr>
              <a:t>Wounds are injuries that result when the skin or other tissues of the body are damaged.</a:t>
            </a:r>
          </a:p>
          <a:p>
            <a:r>
              <a:rPr lang="en-US" dirty="0">
                <a:cs typeface="Arial"/>
              </a:rPr>
              <a:t>The two types are closed and open wounds: </a:t>
            </a:r>
          </a:p>
          <a:p>
            <a:pPr lvl="1"/>
            <a:r>
              <a:rPr lang="en-US" sz="2800" dirty="0">
                <a:solidFill>
                  <a:schemeClr val="tx1"/>
                </a:solidFill>
                <a:cs typeface="Arial"/>
              </a:rPr>
              <a:t>Closed wounds: bruises, internal bleeding</a:t>
            </a:r>
          </a:p>
          <a:p>
            <a:pPr lvl="1"/>
            <a:r>
              <a:rPr lang="en-US" sz="2800" dirty="0">
                <a:solidFill>
                  <a:schemeClr val="tx1"/>
                </a:solidFill>
                <a:cs typeface="Arial"/>
              </a:rPr>
              <a:t>Open wounds: abrasions, lacerations, avulsions, amputations, punctures</a:t>
            </a:r>
          </a:p>
        </p:txBody>
      </p:sp>
    </p:spTree>
    <p:extLst>
      <p:ext uri="{BB962C8B-B14F-4D97-AF65-F5344CB8AC3E}">
        <p14:creationId xmlns:p14="http://schemas.microsoft.com/office/powerpoint/2010/main" val="3496331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CA53D-5E36-7CC4-5719-8842913A554A}"/>
              </a:ext>
            </a:extLst>
          </p:cNvPr>
          <p:cNvSpPr>
            <a:spLocks noGrp="1"/>
          </p:cNvSpPr>
          <p:nvPr>
            <p:ph type="title"/>
          </p:nvPr>
        </p:nvSpPr>
        <p:spPr/>
        <p:txBody>
          <a:bodyPr/>
          <a:lstStyle/>
          <a:p>
            <a:pPr algn="ctr"/>
            <a:r>
              <a:rPr lang="en-US" dirty="0"/>
              <a:t>Muscle, Bone,</a:t>
            </a:r>
            <a:br>
              <a:rPr lang="en-US" dirty="0"/>
            </a:br>
            <a:r>
              <a:rPr lang="en-US" dirty="0"/>
              <a:t>and Joint Injuries</a:t>
            </a:r>
          </a:p>
        </p:txBody>
      </p:sp>
      <p:sp>
        <p:nvSpPr>
          <p:cNvPr id="3" name="Content Placeholder 2">
            <a:extLst>
              <a:ext uri="{FF2B5EF4-FFF2-40B4-BE49-F238E27FC236}">
                <a16:creationId xmlns:a16="http://schemas.microsoft.com/office/drawing/2014/main" id="{E85BFD2B-0778-71F0-296C-80FA58985375}"/>
              </a:ext>
            </a:extLst>
          </p:cNvPr>
          <p:cNvSpPr>
            <a:spLocks noGrp="1"/>
          </p:cNvSpPr>
          <p:nvPr>
            <p:ph idx="1"/>
          </p:nvPr>
        </p:nvSpPr>
        <p:spPr/>
        <p:txBody>
          <a:bodyPr vert="horz" lIns="91440" tIns="45720" rIns="91440" bIns="45720" rtlCol="0" anchor="t">
            <a:normAutofit/>
          </a:bodyPr>
          <a:lstStyle/>
          <a:p>
            <a:r>
              <a:rPr lang="en-US" dirty="0">
                <a:cs typeface="Arial"/>
              </a:rPr>
              <a:t>Sprains result from a stretched or torn ligament.</a:t>
            </a:r>
          </a:p>
          <a:p>
            <a:r>
              <a:rPr lang="en-US" dirty="0">
                <a:cs typeface="Arial"/>
              </a:rPr>
              <a:t>Strains result from a stretched or torn tendon or muscle.</a:t>
            </a:r>
          </a:p>
          <a:p>
            <a:r>
              <a:rPr lang="en-US" dirty="0">
                <a:cs typeface="Arial"/>
              </a:rPr>
              <a:t>Dislocations occur when bones that meet at a joint move out of their normal position.</a:t>
            </a:r>
          </a:p>
          <a:p>
            <a:r>
              <a:rPr lang="en-US" dirty="0">
                <a:cs typeface="Arial"/>
              </a:rPr>
              <a:t>Fractures are a complete break, chip, or crack in a bone.</a:t>
            </a:r>
          </a:p>
        </p:txBody>
      </p:sp>
    </p:spTree>
    <p:extLst>
      <p:ext uri="{BB962C8B-B14F-4D97-AF65-F5344CB8AC3E}">
        <p14:creationId xmlns:p14="http://schemas.microsoft.com/office/powerpoint/2010/main" val="1876828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DBDBA-6302-A09E-5B41-EB45378FDEE7}"/>
              </a:ext>
            </a:extLst>
          </p:cNvPr>
          <p:cNvSpPr>
            <a:spLocks noGrp="1"/>
          </p:cNvSpPr>
          <p:nvPr>
            <p:ph type="title"/>
          </p:nvPr>
        </p:nvSpPr>
        <p:spPr/>
        <p:txBody>
          <a:bodyPr>
            <a:normAutofit/>
          </a:bodyPr>
          <a:lstStyle/>
          <a:p>
            <a:pPr algn="ctr"/>
            <a:r>
              <a:rPr lang="en-US" dirty="0"/>
              <a:t>Head, Neck,</a:t>
            </a:r>
            <a:br>
              <a:rPr lang="en-US" dirty="0"/>
            </a:br>
            <a:r>
              <a:rPr lang="en-US" dirty="0"/>
              <a:t>and Spinal Injuries</a:t>
            </a:r>
          </a:p>
        </p:txBody>
      </p:sp>
      <p:sp>
        <p:nvSpPr>
          <p:cNvPr id="3" name="Content Placeholder 2">
            <a:extLst>
              <a:ext uri="{FF2B5EF4-FFF2-40B4-BE49-F238E27FC236}">
                <a16:creationId xmlns:a16="http://schemas.microsoft.com/office/drawing/2014/main" id="{C81D727D-66DC-7C70-6D5B-0460DA2E8387}"/>
              </a:ext>
            </a:extLst>
          </p:cNvPr>
          <p:cNvSpPr>
            <a:spLocks noGrp="1"/>
          </p:cNvSpPr>
          <p:nvPr>
            <p:ph idx="1"/>
          </p:nvPr>
        </p:nvSpPr>
        <p:spPr/>
        <p:txBody>
          <a:bodyPr vert="horz" lIns="91440" tIns="45720" rIns="91440" bIns="45720" rtlCol="0" anchor="t">
            <a:normAutofit/>
          </a:bodyPr>
          <a:lstStyle/>
          <a:p>
            <a:r>
              <a:rPr lang="en-US" dirty="0">
                <a:cs typeface="Arial"/>
              </a:rPr>
              <a:t>These injuries are very serious and can leave a person with a permanent disability.</a:t>
            </a:r>
          </a:p>
          <a:p>
            <a:r>
              <a:rPr lang="en-US" dirty="0">
                <a:cs typeface="Arial"/>
              </a:rPr>
              <a:t>A </a:t>
            </a:r>
            <a:r>
              <a:rPr lang="en-US" b="1" dirty="0">
                <a:cs typeface="Arial"/>
              </a:rPr>
              <a:t>concussion</a:t>
            </a:r>
            <a:r>
              <a:rPr lang="en-US" dirty="0">
                <a:cs typeface="Arial"/>
              </a:rPr>
              <a:t> is a common type of traumatic brain injury that involves a temporary loss of brain function.</a:t>
            </a:r>
          </a:p>
          <a:p>
            <a:r>
              <a:rPr lang="en-US" dirty="0">
                <a:cs typeface="Arial"/>
              </a:rPr>
              <a:t>Spinal cord injuries occur when bone fragments from vertebrae press into the soft tissue of the spinal cord or the soft tissue of the spinal cord swells, compressing it against the vertebrae.</a:t>
            </a:r>
          </a:p>
        </p:txBody>
      </p:sp>
    </p:spTree>
    <p:extLst>
      <p:ext uri="{BB962C8B-B14F-4D97-AF65-F5344CB8AC3E}">
        <p14:creationId xmlns:p14="http://schemas.microsoft.com/office/powerpoint/2010/main" val="3672516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Autofit/>
          </a:bodyPr>
          <a:lstStyle/>
          <a:p>
            <a:r>
              <a:rPr lang="en-US" sz="2400" dirty="0">
                <a:solidFill>
                  <a:schemeClr val="tx1"/>
                </a:solidFill>
                <a:ea typeface="+mn-lt"/>
                <a:cs typeface="+mn-lt"/>
              </a:rPr>
              <a:t>Practice what you would say if you had to call 911 in the following situations:</a:t>
            </a:r>
          </a:p>
          <a:p>
            <a:pPr lvl="1"/>
            <a:r>
              <a:rPr lang="en-US" dirty="0">
                <a:solidFill>
                  <a:schemeClr val="tx1"/>
                </a:solidFill>
                <a:cs typeface="Arial"/>
              </a:rPr>
              <a:t>A friend suddenly stands up and grabs her throat. She isn’t speaking or making any sound.</a:t>
            </a:r>
          </a:p>
          <a:p>
            <a:pPr lvl="1"/>
            <a:r>
              <a:rPr lang="en-US" dirty="0">
                <a:solidFill>
                  <a:schemeClr val="tx1"/>
                </a:solidFill>
                <a:cs typeface="Arial"/>
              </a:rPr>
              <a:t>You and a friend are out for a jog when he begins complaining about difficulty breathing and chest pains. He suddenly falls to the ground.</a:t>
            </a:r>
            <a:endParaRPr lang="en-US" dirty="0">
              <a:solidFill>
                <a:schemeClr val="tx1"/>
              </a:solidFill>
            </a:endParaRPr>
          </a:p>
          <a:p>
            <a:pPr lvl="1"/>
            <a:r>
              <a:rPr lang="en-US" dirty="0">
                <a:solidFill>
                  <a:schemeClr val="tx1"/>
                </a:solidFill>
                <a:cs typeface="Arial"/>
              </a:rPr>
              <a:t>Your teammate passes out at practice on a hot day in summer. </a:t>
            </a:r>
            <a:r>
              <a:rPr lang="en-US">
                <a:solidFill>
                  <a:schemeClr val="tx1"/>
                </a:solidFill>
                <a:cs typeface="Arial"/>
              </a:rPr>
              <a:t>Her </a:t>
            </a:r>
            <a:r>
              <a:rPr lang="en-US" dirty="0">
                <a:solidFill>
                  <a:schemeClr val="tx1"/>
                </a:solidFill>
                <a:cs typeface="Arial"/>
              </a:rPr>
              <a:t>skin is pale and feels clammy.</a:t>
            </a:r>
            <a:endParaRPr lang="en-US" dirty="0">
              <a:solidFill>
                <a:schemeClr val="tx1"/>
              </a:solidFill>
            </a:endParaRPr>
          </a:p>
          <a:p>
            <a:r>
              <a:rPr lang="en-US" sz="2400" dirty="0">
                <a:solidFill>
                  <a:schemeClr val="tx1"/>
                </a:solidFill>
                <a:cs typeface="Arial"/>
              </a:rPr>
              <a:t>Practice your call to 911 and then explain the steps you would take while waiting for EMS to arrive.</a:t>
            </a:r>
            <a:endParaRPr lang="en-US" sz="2400"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What steps would you take if your guardian said they weren’t feeling well and suddenly collapsed onto the floor?</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lnSpcReduction="10000"/>
          </a:bodyPr>
          <a:lstStyle/>
          <a:p>
            <a:r>
              <a:rPr lang="en-US" dirty="0">
                <a:cs typeface="Arial"/>
              </a:rPr>
              <a:t>Practice each of the emergency action steps?</a:t>
            </a:r>
          </a:p>
          <a:p>
            <a:r>
              <a:rPr lang="en-US" dirty="0">
                <a:cs typeface="Arial"/>
              </a:rPr>
              <a:t>Explain why you should use universal precautions?</a:t>
            </a:r>
          </a:p>
          <a:p>
            <a:r>
              <a:rPr lang="en-US" dirty="0">
                <a:cs typeface="Arial"/>
              </a:rPr>
              <a:t>Describe the steps to giving cardiopulmonary resuscitation (CPR)?</a:t>
            </a:r>
          </a:p>
          <a:p>
            <a:r>
              <a:rPr lang="en-US" dirty="0">
                <a:cs typeface="Arial"/>
              </a:rPr>
              <a:t>Identify the common signs of a sudden illness?</a:t>
            </a:r>
          </a:p>
          <a:p>
            <a:r>
              <a:rPr lang="en-US" dirty="0">
                <a:cs typeface="Arial"/>
              </a:rPr>
              <a:t>Distinguish the differences between closed and open wounds?</a:t>
            </a:r>
          </a:p>
          <a:p>
            <a:r>
              <a:rPr lang="en-US" dirty="0">
                <a:cs typeface="Arial"/>
              </a:rPr>
              <a:t>Describe two memory and thinking issues of a person with a concussion?</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Preparing</a:t>
            </a:r>
            <a:br>
              <a:rPr lang="en-US" dirty="0"/>
            </a:br>
            <a:r>
              <a:rPr lang="en-US" dirty="0"/>
              <a:t>for Emergencies</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dirty="0">
                <a:solidFill>
                  <a:srgbClr val="404000"/>
                </a:solidFill>
                <a:cs typeface="Arial"/>
              </a:rPr>
              <a:t>An </a:t>
            </a:r>
            <a:r>
              <a:rPr lang="en-US" b="1" dirty="0">
                <a:solidFill>
                  <a:srgbClr val="404000"/>
                </a:solidFill>
                <a:cs typeface="Arial"/>
              </a:rPr>
              <a:t>emergency</a:t>
            </a:r>
            <a:r>
              <a:rPr lang="en-US" dirty="0">
                <a:solidFill>
                  <a:srgbClr val="404000"/>
                </a:solidFill>
                <a:cs typeface="Arial"/>
              </a:rPr>
              <a:t> is an unexpected situation that requires immediate action.</a:t>
            </a:r>
            <a:endParaRPr lang="en-US" dirty="0">
              <a:cs typeface="Arial"/>
            </a:endParaRPr>
          </a:p>
          <a:p>
            <a:r>
              <a:rPr lang="en-US" dirty="0">
                <a:solidFill>
                  <a:srgbClr val="404000"/>
                </a:solidFill>
                <a:cs typeface="Arial"/>
              </a:rPr>
              <a:t>The first thing you should do is call 911.</a:t>
            </a:r>
          </a:p>
          <a:p>
            <a:r>
              <a:rPr lang="en-US" dirty="0">
                <a:solidFill>
                  <a:srgbClr val="404000"/>
                </a:solidFill>
                <a:cs typeface="Arial"/>
              </a:rPr>
              <a:t>In an emergency, you may be able to provide </a:t>
            </a:r>
            <a:r>
              <a:rPr lang="en-US" b="1" dirty="0">
                <a:solidFill>
                  <a:srgbClr val="404000"/>
                </a:solidFill>
                <a:cs typeface="Arial"/>
              </a:rPr>
              <a:t>first aid</a:t>
            </a:r>
            <a:r>
              <a:rPr lang="en-US" dirty="0">
                <a:solidFill>
                  <a:srgbClr val="404000"/>
                </a:solidFill>
                <a:cs typeface="Arial"/>
              </a:rPr>
              <a:t>, which is providing basic medical care to someone experiencing a sudden injury or illness.</a:t>
            </a:r>
            <a:endParaRPr lang="en-US" dirty="0">
              <a:cs typeface="Arial"/>
            </a:endParaRPr>
          </a:p>
          <a:p>
            <a:r>
              <a:rPr lang="en-US" dirty="0">
                <a:solidFill>
                  <a:srgbClr val="404000"/>
                </a:solidFill>
                <a:cs typeface="Arial"/>
              </a:rPr>
              <a:t>Having a first aid kit on hand is one way you can be prepared for an emergency.</a:t>
            </a:r>
            <a:endParaRPr lang="en-US" dirty="0">
              <a:solidFill>
                <a:srgbClr val="3F403F"/>
              </a:solidFill>
              <a:cs typeface="Arial"/>
            </a:endParaRP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264F7-250F-4B82-F1AE-7765B5188EC6}"/>
              </a:ext>
            </a:extLst>
          </p:cNvPr>
          <p:cNvSpPr>
            <a:spLocks noGrp="1"/>
          </p:cNvSpPr>
          <p:nvPr>
            <p:ph type="title"/>
          </p:nvPr>
        </p:nvSpPr>
        <p:spPr/>
        <p:txBody>
          <a:bodyPr/>
          <a:lstStyle/>
          <a:p>
            <a:pPr algn="ctr"/>
            <a:r>
              <a:rPr lang="en-US" dirty="0"/>
              <a:t>First Aid Kit Basics</a:t>
            </a:r>
          </a:p>
        </p:txBody>
      </p:sp>
      <p:pic>
        <p:nvPicPr>
          <p:cNvPr id="5" name="Content Placeholder 4" descr="CPR breathing barrier. Hand sanitizer. Oral thermometer. Instant cold packs. Medical tape. Gauze pads in different sizes. Latex-free gloves. Scissors. Band-Aids. Chewable aspirin. Antiseptic wipe packets. Antibiotic cream. Pain relievers. Tweezers.">
            <a:extLst>
              <a:ext uri="{FF2B5EF4-FFF2-40B4-BE49-F238E27FC236}">
                <a16:creationId xmlns:a16="http://schemas.microsoft.com/office/drawing/2014/main" id="{2D799D5E-1CE9-4530-80C8-3651C25D74F9}"/>
              </a:ext>
            </a:extLst>
          </p:cNvPr>
          <p:cNvPicPr>
            <a:picLocks noGrp="1" noChangeAspect="1"/>
          </p:cNvPicPr>
          <p:nvPr>
            <p:ph idx="1"/>
          </p:nvPr>
        </p:nvPicPr>
        <p:blipFill>
          <a:blip r:embed="rId3"/>
          <a:stretch>
            <a:fillRect/>
          </a:stretch>
        </p:blipFill>
        <p:spPr>
          <a:xfrm>
            <a:off x="1453896" y="2672366"/>
            <a:ext cx="6236208" cy="2657856"/>
          </a:xfrm>
        </p:spPr>
      </p:pic>
    </p:spTree>
    <p:extLst>
      <p:ext uri="{BB962C8B-B14F-4D97-AF65-F5344CB8AC3E}">
        <p14:creationId xmlns:p14="http://schemas.microsoft.com/office/powerpoint/2010/main" val="1276737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4B72-F32D-416E-FD8A-A6DC1D3D0952}"/>
              </a:ext>
            </a:extLst>
          </p:cNvPr>
          <p:cNvSpPr>
            <a:spLocks noGrp="1"/>
          </p:cNvSpPr>
          <p:nvPr>
            <p:ph type="title"/>
          </p:nvPr>
        </p:nvSpPr>
        <p:spPr/>
        <p:txBody>
          <a:bodyPr>
            <a:normAutofit/>
          </a:bodyPr>
          <a:lstStyle/>
          <a:p>
            <a:pPr algn="ctr"/>
            <a:r>
              <a:rPr lang="en-US" dirty="0"/>
              <a:t>Emergency Action Steps</a:t>
            </a:r>
          </a:p>
        </p:txBody>
      </p:sp>
      <p:sp>
        <p:nvSpPr>
          <p:cNvPr id="3" name="Content Placeholder 2">
            <a:extLst>
              <a:ext uri="{FF2B5EF4-FFF2-40B4-BE49-F238E27FC236}">
                <a16:creationId xmlns:a16="http://schemas.microsoft.com/office/drawing/2014/main" id="{3851D0F0-4FCE-1404-E6E6-A3DD0FCFD0C7}"/>
              </a:ext>
            </a:extLst>
          </p:cNvPr>
          <p:cNvSpPr>
            <a:spLocks noGrp="1"/>
          </p:cNvSpPr>
          <p:nvPr>
            <p:ph idx="1"/>
          </p:nvPr>
        </p:nvSpPr>
        <p:spPr/>
        <p:txBody>
          <a:bodyPr vert="horz" lIns="91440" tIns="45720" rIns="91440" bIns="45720" rtlCol="0" anchor="t">
            <a:normAutofit/>
          </a:bodyPr>
          <a:lstStyle/>
          <a:p>
            <a:r>
              <a:rPr lang="en-US" dirty="0">
                <a:cs typeface="Arial"/>
              </a:rPr>
              <a:t>In any emergency situation, use the emergency action steps of </a:t>
            </a:r>
            <a:r>
              <a:rPr lang="en-US" i="1" dirty="0">
                <a:cs typeface="Arial"/>
              </a:rPr>
              <a:t>check</a:t>
            </a:r>
            <a:r>
              <a:rPr lang="en-US" dirty="0">
                <a:cs typeface="Arial"/>
              </a:rPr>
              <a:t>,</a:t>
            </a:r>
            <a:r>
              <a:rPr lang="en-US" i="1" dirty="0">
                <a:cs typeface="Arial"/>
              </a:rPr>
              <a:t> call</a:t>
            </a:r>
            <a:r>
              <a:rPr lang="en-US" dirty="0">
                <a:cs typeface="Arial"/>
              </a:rPr>
              <a:t>,</a:t>
            </a:r>
            <a:r>
              <a:rPr lang="en-US" i="1" dirty="0">
                <a:cs typeface="Arial"/>
              </a:rPr>
              <a:t> care</a:t>
            </a:r>
            <a:r>
              <a:rPr lang="en-US" dirty="0">
                <a:cs typeface="Arial"/>
              </a:rPr>
              <a:t>.</a:t>
            </a:r>
          </a:p>
          <a:p>
            <a:pPr lvl="1"/>
            <a:r>
              <a:rPr lang="en-US" sz="2800" dirty="0">
                <a:solidFill>
                  <a:srgbClr val="404000"/>
                </a:solidFill>
                <a:cs typeface="Arial"/>
              </a:rPr>
              <a:t>Check the scene to make sure it is safe and check the person to determine what the illness or injury might be.</a:t>
            </a:r>
            <a:endParaRPr lang="en-US" sz="2800" dirty="0"/>
          </a:p>
          <a:p>
            <a:pPr lvl="1"/>
            <a:r>
              <a:rPr lang="en-US" sz="2800" dirty="0">
                <a:solidFill>
                  <a:srgbClr val="404000"/>
                </a:solidFill>
                <a:cs typeface="Arial"/>
              </a:rPr>
              <a:t>Call 911.</a:t>
            </a:r>
            <a:endParaRPr lang="en-US" sz="2800" dirty="0"/>
          </a:p>
          <a:p>
            <a:pPr lvl="1"/>
            <a:r>
              <a:rPr lang="en-US" sz="2800" dirty="0">
                <a:solidFill>
                  <a:srgbClr val="404000"/>
                </a:solidFill>
                <a:cs typeface="Arial"/>
              </a:rPr>
              <a:t>Care for the person according to the conditions you find and your level of knowledge and training.</a:t>
            </a:r>
            <a:endParaRPr lang="en-US" sz="2800" dirty="0"/>
          </a:p>
        </p:txBody>
      </p:sp>
    </p:spTree>
    <p:extLst>
      <p:ext uri="{BB962C8B-B14F-4D97-AF65-F5344CB8AC3E}">
        <p14:creationId xmlns:p14="http://schemas.microsoft.com/office/powerpoint/2010/main" val="13385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4E79-1DC4-D4F1-2439-1776507E1501}"/>
              </a:ext>
            </a:extLst>
          </p:cNvPr>
          <p:cNvSpPr>
            <a:spLocks noGrp="1"/>
          </p:cNvSpPr>
          <p:nvPr>
            <p:ph type="title"/>
          </p:nvPr>
        </p:nvSpPr>
        <p:spPr/>
        <p:txBody>
          <a:bodyPr/>
          <a:lstStyle/>
          <a:p>
            <a:pPr algn="ctr"/>
            <a:r>
              <a:rPr lang="en-US" dirty="0"/>
              <a:t>Universal Precautions</a:t>
            </a:r>
          </a:p>
        </p:txBody>
      </p:sp>
      <p:sp>
        <p:nvSpPr>
          <p:cNvPr id="3" name="Content Placeholder 2">
            <a:extLst>
              <a:ext uri="{FF2B5EF4-FFF2-40B4-BE49-F238E27FC236}">
                <a16:creationId xmlns:a16="http://schemas.microsoft.com/office/drawing/2014/main" id="{4B42E32A-266F-DC7A-BC53-058A4EAEF2AA}"/>
              </a:ext>
            </a:extLst>
          </p:cNvPr>
          <p:cNvSpPr>
            <a:spLocks noGrp="1"/>
          </p:cNvSpPr>
          <p:nvPr>
            <p:ph idx="1"/>
          </p:nvPr>
        </p:nvSpPr>
        <p:spPr/>
        <p:txBody>
          <a:bodyPr vert="horz" lIns="91440" tIns="45720" rIns="91440" bIns="45720" rtlCol="0" anchor="t">
            <a:normAutofit/>
          </a:bodyPr>
          <a:lstStyle/>
          <a:p>
            <a:r>
              <a:rPr lang="en-US" dirty="0">
                <a:cs typeface="Arial"/>
              </a:rPr>
              <a:t>Take steps to reduce the risk of transmitting pathogens from one person to another through close physical contact or through a contaminated surface or object.</a:t>
            </a:r>
          </a:p>
          <a:p>
            <a:r>
              <a:rPr lang="en-US" dirty="0">
                <a:solidFill>
                  <a:srgbClr val="404000"/>
                </a:solidFill>
                <a:cs typeface="Arial"/>
              </a:rPr>
              <a:t>Help protect a person from bloodborne pathogens such as human immunodeficiency virus (HIV) infection and hepatitis B, C, and D.</a:t>
            </a:r>
          </a:p>
          <a:p>
            <a:r>
              <a:rPr lang="en-US" dirty="0">
                <a:solidFill>
                  <a:srgbClr val="404000"/>
                </a:solidFill>
                <a:cs typeface="Arial"/>
              </a:rPr>
              <a:t>Wear gloves, masks, gowns and other personal protection equipment.</a:t>
            </a:r>
            <a:endParaRPr lang="en-US" dirty="0">
              <a:solidFill>
                <a:schemeClr val="tx1"/>
              </a:solidFill>
              <a:cs typeface="Arial"/>
            </a:endParaRPr>
          </a:p>
        </p:txBody>
      </p:sp>
    </p:spTree>
    <p:extLst>
      <p:ext uri="{BB962C8B-B14F-4D97-AF65-F5344CB8AC3E}">
        <p14:creationId xmlns:p14="http://schemas.microsoft.com/office/powerpoint/2010/main" val="295988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1D480-4009-66CB-354B-CB9D5F8F89B3}"/>
              </a:ext>
            </a:extLst>
          </p:cNvPr>
          <p:cNvSpPr>
            <a:spLocks noGrp="1"/>
          </p:cNvSpPr>
          <p:nvPr>
            <p:ph type="title"/>
          </p:nvPr>
        </p:nvSpPr>
        <p:spPr/>
        <p:txBody>
          <a:bodyPr/>
          <a:lstStyle/>
          <a:p>
            <a:pPr algn="ctr"/>
            <a:r>
              <a:rPr lang="en-US" dirty="0"/>
              <a:t>Cardiac Emergencies</a:t>
            </a:r>
          </a:p>
        </p:txBody>
      </p:sp>
      <p:sp>
        <p:nvSpPr>
          <p:cNvPr id="3" name="Content Placeholder 2">
            <a:extLst>
              <a:ext uri="{FF2B5EF4-FFF2-40B4-BE49-F238E27FC236}">
                <a16:creationId xmlns:a16="http://schemas.microsoft.com/office/drawing/2014/main" id="{C1ECCAEB-3D9C-D468-3082-36B0206F0BF9}"/>
              </a:ext>
            </a:extLst>
          </p:cNvPr>
          <p:cNvSpPr>
            <a:spLocks noGrp="1"/>
          </p:cNvSpPr>
          <p:nvPr>
            <p:ph idx="1"/>
          </p:nvPr>
        </p:nvSpPr>
        <p:spPr/>
        <p:txBody>
          <a:bodyPr vert="horz" lIns="91440" tIns="45720" rIns="91440" bIns="45720" rtlCol="0" anchor="t">
            <a:normAutofit/>
          </a:bodyPr>
          <a:lstStyle/>
          <a:p>
            <a:r>
              <a:rPr lang="en-US" sz="2300" dirty="0">
                <a:cs typeface="Arial" panose="020B0604020202020204"/>
              </a:rPr>
              <a:t>The two most common cardiac emergencies are heart attack and cardiac arrest:</a:t>
            </a:r>
          </a:p>
          <a:p>
            <a:pPr lvl="1"/>
            <a:r>
              <a:rPr lang="en-US" sz="2300" b="1" dirty="0">
                <a:solidFill>
                  <a:schemeClr val="tx1"/>
                </a:solidFill>
                <a:cs typeface="Arial" panose="020B0604020202020204"/>
              </a:rPr>
              <a:t>Heart attack: </a:t>
            </a:r>
            <a:r>
              <a:rPr lang="en-US" sz="2300" dirty="0">
                <a:solidFill>
                  <a:schemeClr val="tx1"/>
                </a:solidFill>
                <a:cs typeface="Arial" panose="020B0604020202020204"/>
              </a:rPr>
              <a:t>occurs when blood flow to part of the heart muscle is blocked</a:t>
            </a:r>
          </a:p>
          <a:p>
            <a:pPr lvl="1"/>
            <a:r>
              <a:rPr lang="en-US" sz="2300" b="1" dirty="0">
                <a:solidFill>
                  <a:schemeClr val="tx1"/>
                </a:solidFill>
                <a:cs typeface="Arial" panose="020B0604020202020204"/>
              </a:rPr>
              <a:t>Cardiac arrest: </a:t>
            </a:r>
            <a:r>
              <a:rPr lang="en-US" sz="2300" dirty="0">
                <a:solidFill>
                  <a:schemeClr val="tx1"/>
                </a:solidFill>
                <a:cs typeface="Arial" panose="020B0604020202020204"/>
              </a:rPr>
              <a:t>occurs when the heart stops beating or beats too ineffectively to circulate blood to the brain</a:t>
            </a:r>
          </a:p>
          <a:p>
            <a:r>
              <a:rPr lang="en-US" sz="2300" dirty="0">
                <a:solidFill>
                  <a:schemeClr val="tx1"/>
                </a:solidFill>
                <a:cs typeface="Arial" panose="020B0604020202020204"/>
              </a:rPr>
              <a:t>Cardiopulmonary resuscitation (CPR):</a:t>
            </a:r>
          </a:p>
          <a:p>
            <a:pPr lvl="1"/>
            <a:r>
              <a:rPr lang="en-US" sz="2300" dirty="0">
                <a:solidFill>
                  <a:schemeClr val="tx1"/>
                </a:solidFill>
                <a:cs typeface="Arial" panose="020B0604020202020204"/>
              </a:rPr>
              <a:t>Used when a person is not breathing and doesn't have a heartbeat</a:t>
            </a:r>
          </a:p>
          <a:p>
            <a:pPr lvl="1"/>
            <a:r>
              <a:rPr lang="en-US" sz="2300" dirty="0">
                <a:solidFill>
                  <a:schemeClr val="tx1"/>
                </a:solidFill>
                <a:cs typeface="Arial" panose="020B0604020202020204"/>
              </a:rPr>
              <a:t>Uses chest compressions and rescue breaths to keep oxygenated blood moving to the brain and other organs until advanced medical help arrives</a:t>
            </a:r>
            <a:endParaRPr lang="en-US" sz="2300" dirty="0">
              <a:cs typeface="Arial" panose="020B0604020202020204"/>
            </a:endParaRPr>
          </a:p>
        </p:txBody>
      </p:sp>
    </p:spTree>
    <p:extLst>
      <p:ext uri="{BB962C8B-B14F-4D97-AF65-F5344CB8AC3E}">
        <p14:creationId xmlns:p14="http://schemas.microsoft.com/office/powerpoint/2010/main" val="3324113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1F88A-3DA8-19CB-952D-2839248A4E22}"/>
              </a:ext>
            </a:extLst>
          </p:cNvPr>
          <p:cNvSpPr>
            <a:spLocks noGrp="1"/>
          </p:cNvSpPr>
          <p:nvPr>
            <p:ph type="title"/>
          </p:nvPr>
        </p:nvSpPr>
        <p:spPr/>
        <p:txBody>
          <a:bodyPr>
            <a:normAutofit/>
          </a:bodyPr>
          <a:lstStyle/>
          <a:p>
            <a:pPr algn="ctr"/>
            <a:r>
              <a:rPr lang="en-US" dirty="0"/>
              <a:t>Sudden Illness</a:t>
            </a:r>
          </a:p>
        </p:txBody>
      </p:sp>
      <p:sp>
        <p:nvSpPr>
          <p:cNvPr id="3" name="Content Placeholder 2">
            <a:extLst>
              <a:ext uri="{FF2B5EF4-FFF2-40B4-BE49-F238E27FC236}">
                <a16:creationId xmlns:a16="http://schemas.microsoft.com/office/drawing/2014/main" id="{06E09CC1-BDBB-1584-875F-D31E9AD92360}"/>
              </a:ext>
            </a:extLst>
          </p:cNvPr>
          <p:cNvSpPr>
            <a:spLocks noGrp="1"/>
          </p:cNvSpPr>
          <p:nvPr>
            <p:ph idx="1"/>
          </p:nvPr>
        </p:nvSpPr>
        <p:spPr/>
        <p:txBody>
          <a:bodyPr vert="horz" lIns="91440" tIns="45720" rIns="91440" bIns="45720" rtlCol="0" anchor="t">
            <a:normAutofit/>
          </a:bodyPr>
          <a:lstStyle/>
          <a:p>
            <a:r>
              <a:rPr lang="en-US" sz="2700" dirty="0">
                <a:cs typeface="Arial"/>
              </a:rPr>
              <a:t>Examples of sudden illness include</a:t>
            </a:r>
            <a:r>
              <a:rPr lang="en-US" sz="2700" dirty="0">
                <a:solidFill>
                  <a:srgbClr val="404000"/>
                </a:solidFill>
                <a:cs typeface="Arial"/>
              </a:rPr>
              <a:t> asthma, allergic reactions and anaphylaxis, diabetic emergencies, seizures, and fainting.</a:t>
            </a:r>
          </a:p>
          <a:p>
            <a:r>
              <a:rPr lang="en-US" sz="2700" dirty="0">
                <a:solidFill>
                  <a:srgbClr val="404000"/>
                </a:solidFill>
                <a:cs typeface="Arial"/>
              </a:rPr>
              <a:t>Sudden illness often happens with little or no warning.</a:t>
            </a:r>
          </a:p>
          <a:p>
            <a:r>
              <a:rPr lang="en-US" sz="2700" dirty="0">
                <a:cs typeface="Arial"/>
              </a:rPr>
              <a:t>Symptoms may include</a:t>
            </a:r>
          </a:p>
          <a:p>
            <a:pPr lvl="1"/>
            <a:r>
              <a:rPr lang="en-US" sz="2700" dirty="0">
                <a:solidFill>
                  <a:schemeClr val="tx1"/>
                </a:solidFill>
                <a:cs typeface="Arial"/>
              </a:rPr>
              <a:t>trouble breathing,</a:t>
            </a:r>
          </a:p>
          <a:p>
            <a:pPr lvl="1"/>
            <a:r>
              <a:rPr lang="en-US" sz="2700" dirty="0">
                <a:solidFill>
                  <a:schemeClr val="tx1"/>
                </a:solidFill>
                <a:cs typeface="Arial"/>
              </a:rPr>
              <a:t>dizziness,</a:t>
            </a:r>
          </a:p>
          <a:p>
            <a:pPr lvl="1"/>
            <a:r>
              <a:rPr lang="en-US" sz="2700" dirty="0">
                <a:solidFill>
                  <a:schemeClr val="tx1"/>
                </a:solidFill>
                <a:cs typeface="Arial"/>
              </a:rPr>
              <a:t>blurred vision or slurred speech, and</a:t>
            </a:r>
          </a:p>
          <a:p>
            <a:pPr lvl="1"/>
            <a:r>
              <a:rPr lang="en-US" sz="2700" dirty="0">
                <a:solidFill>
                  <a:schemeClr val="tx1"/>
                </a:solidFill>
                <a:cs typeface="Arial"/>
              </a:rPr>
              <a:t>numbness or weakness.</a:t>
            </a:r>
          </a:p>
        </p:txBody>
      </p:sp>
    </p:spTree>
    <p:extLst>
      <p:ext uri="{BB962C8B-B14F-4D97-AF65-F5344CB8AC3E}">
        <p14:creationId xmlns:p14="http://schemas.microsoft.com/office/powerpoint/2010/main" val="114574045"/>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936</Words>
  <Application>Microsoft Office PowerPoint</Application>
  <PresentationFormat>On-screen Show (4:3)</PresentationFormat>
  <Paragraphs>85</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Black</vt:lpstr>
      <vt:lpstr>Arial,Sans-Serif</vt:lpstr>
      <vt:lpstr>Calibri</vt:lpstr>
      <vt:lpstr>Office Theme</vt:lpstr>
      <vt:lpstr>First Aid and Emergency Procedures</vt:lpstr>
      <vt:lpstr>Write About It</vt:lpstr>
      <vt:lpstr>Can you . . .  </vt:lpstr>
      <vt:lpstr>Preparing for Emergencies</vt:lpstr>
      <vt:lpstr>First Aid Kit Basics</vt:lpstr>
      <vt:lpstr>Emergency Action Steps</vt:lpstr>
      <vt:lpstr>Universal Precautions</vt:lpstr>
      <vt:lpstr>Cardiac Emergencies</vt:lpstr>
      <vt:lpstr>Sudden Illness</vt:lpstr>
      <vt:lpstr>Choking Emergencies</vt:lpstr>
      <vt:lpstr>Heat-Related Emergencies</vt:lpstr>
      <vt:lpstr>Cold-Related Emergencies </vt:lpstr>
      <vt:lpstr>Burns</vt:lpstr>
      <vt:lpstr>Wounds</vt:lpstr>
      <vt:lpstr>Muscle, Bone, and Joint Injuries</vt:lpstr>
      <vt:lpstr>Head, Neck, and Spinal Injuries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Injury Prevention, Safety, and First Aid</dc:title>
  <dc:creator>Human Kinetics</dc:creator>
  <cp:lastModifiedBy>Melissa Feld</cp:lastModifiedBy>
  <cp:revision>1473</cp:revision>
  <dcterms:created xsi:type="dcterms:W3CDTF">2020-04-29T19:38:00Z</dcterms:created>
  <dcterms:modified xsi:type="dcterms:W3CDTF">2023-01-04T16:55:53Z</dcterms:modified>
</cp:coreProperties>
</file>