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510" r:id="rId2"/>
    <p:sldId id="337" r:id="rId3"/>
    <p:sldId id="334" r:id="rId4"/>
    <p:sldId id="422" r:id="rId5"/>
    <p:sldId id="517" r:id="rId6"/>
    <p:sldId id="508" r:id="rId7"/>
    <p:sldId id="525" r:id="rId8"/>
    <p:sldId id="511" r:id="rId9"/>
    <p:sldId id="512" r:id="rId10"/>
    <p:sldId id="526" r:id="rId11"/>
    <p:sldId id="494" r:id="rId12"/>
    <p:sldId id="44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5C06FB-B592-8D37-56D4-F40AA4DAEC27}" v="2" dt="2022-06-18T18:51:45.507"/>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9BCEA82-1115-0AAB-82BE-3D376AADD15E}" v="238" dt="2022-06-19T03:51:06.890"/>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72AA541-535F-3BF7-BB90-DA487EAD5447}" v="759" dt="2022-06-19T18:56:26.970"/>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2B1ED9-4A30-0D47-01B8-3CF7626A7B98}" v="7" dt="2022-06-18T18:52:46.744"/>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B82C006-65CE-CC3F-34BD-61ACB05350E5}" v="2211" dt="2022-06-20T04:40:57.137"/>
    <p1510:client id="{4DAE184F-1DAC-18D0-0D2C-8AFE38C29856}" v="1987" dt="2022-06-10T04:45:36.752"/>
    <p1510:client id="{4E0F79D6-C3B4-418D-03A4-C4F858A67294}" v="626" dt="2022-06-08T21:10:54.028"/>
    <p1510:client id="{5480F734-7689-FD1C-CB4C-2CC841ADFF06}" v="1185" dt="2022-06-17T04:36:35.500"/>
    <p1510:client id="{55846A91-7C66-007E-8B59-E8BA8F570F58}" v="1454" dt="2022-06-19T15:06:08.93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5FD5E256-AB1F-0D3A-B169-E0EA0E164E95}" v="704" dt="2022-06-18T18:50:16.193"/>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53434D-1EA1-EEAA-B34F-CEF49FCD2B72}" v="696" dt="2022-06-19T19:51:34.159"/>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7E948173-4D34-248B-9976-6D0D8AB9CEA7}" v="1527" dt="2022-06-20T19:25:53.467"/>
    <p1510:client id="{805028BB-D11F-10E8-ABE9-D28B22459209}" v="769" dt="2022-06-18T21:43:09.968"/>
    <p1510:client id="{82DA953B-341A-BCFE-80FF-714215C44BC9}" v="194" dt="2022-06-18T22:02:25.870"/>
    <p1510:client id="{85010E34-0D39-AC69-8870-18BF2D698A09}" v="1747" dt="2022-06-19T03:24:36.213"/>
    <p1510:client id="{86262B28-A453-6DCA-F296-46B49AAEC1C4}" v="252" dt="2022-06-19T15:17:37.777"/>
    <p1510:client id="{86AA42FF-C071-AB78-CCA4-D0C72CB7A094}" v="1569" dt="2022-06-18T03:33:19.990"/>
    <p1510:client id="{880E599A-DAEA-DECC-D6A0-409F1DA32E63}" v="16" dt="2022-06-08T21:12:55.932"/>
    <p1510:client id="{8BFF7998-973C-1DC0-4A13-EA5BCE5C1F64}" v="655" dt="2022-06-13T15:19:50.119"/>
    <p1510:client id="{907EF992-BEC6-DB62-995A-4783911D4510}" v="1224" dt="2022-05-25T15:40:41.259"/>
    <p1510:client id="{928D8EFB-F07C-472F-4BC1-3EB23266502D}" v="488" dt="2022-06-18T19:08:44.829"/>
    <p1510:client id="{9473B549-753C-F0F6-70EC-A04766A8AC38}" v="1181" dt="2022-06-18T15:46:32.750"/>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CAB6DC3-54BF-88FB-0EAB-224DD888CD52}" v="1417" dt="2022-06-19T22:43:14.614"/>
    <p1510:client id="{BDFEB156-CF34-4DB6-1E13-3FDC6E1C8FEC}" v="41" dt="2022-06-13T16:15:10.808"/>
    <p1510:client id="{C1B36582-FC03-7058-4FE4-B69F32D7DDB3}" v="570" dt="2022-06-02T19:16:49.625"/>
    <p1510:client id="{C501C1B6-8E48-FC97-1800-F01D816C920E}" v="1109" dt="2022-06-19T03:40:09.816"/>
    <p1510:client id="{C6EC3A87-9ABF-77CF-3866-09C714352B3E}" v="66" dt="2022-06-18T21:54:17.789"/>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DCD75451-99BA-3A31-4778-955898F4063A}" v="294" dt="2022-06-19T19:12:24.020"/>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97AC42-28D4-42F6-3857-E97BA9DE8E94}" v="623" dt="2022-06-18T04:06:30.820"/>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7E948173-4D34-248B-9976-6D0D8AB9CEA7}"/>
    <pc:docChg chg="addSld delSld modSld">
      <pc:chgData name="jbarrya10@yahoo.com" userId="S::urn:spo:guest#jbarrya10@yahoo.com::" providerId="AD" clId="Web-{7E948173-4D34-248B-9976-6D0D8AB9CEA7}" dt="2022-06-20T19:25:51.498" v="1526" actId="20577"/>
      <pc:docMkLst>
        <pc:docMk/>
      </pc:docMkLst>
      <pc:sldChg chg="modSp">
        <pc:chgData name="jbarrya10@yahoo.com" userId="S::urn:spo:guest#jbarrya10@yahoo.com::" providerId="AD" clId="Web-{7E948173-4D34-248B-9976-6D0D8AB9CEA7}" dt="2022-06-20T18:25:50.953" v="239" actId="20577"/>
        <pc:sldMkLst>
          <pc:docMk/>
          <pc:sldMk cId="168072434" sldId="334"/>
        </pc:sldMkLst>
        <pc:spChg chg="mod">
          <ac:chgData name="jbarrya10@yahoo.com" userId="S::urn:spo:guest#jbarrya10@yahoo.com::" providerId="AD" clId="Web-{7E948173-4D34-248B-9976-6D0D8AB9CEA7}" dt="2022-06-20T18:25:50.953" v="239" actId="20577"/>
          <ac:spMkLst>
            <pc:docMk/>
            <pc:sldMk cId="168072434" sldId="334"/>
            <ac:spMk id="3" creationId="{0146B1E4-F71B-9966-0D75-82BEDFFB6556}"/>
          </ac:spMkLst>
        </pc:spChg>
      </pc:sldChg>
      <pc:sldChg chg="modSp">
        <pc:chgData name="jbarrya10@yahoo.com" userId="S::urn:spo:guest#jbarrya10@yahoo.com::" providerId="AD" clId="Web-{7E948173-4D34-248B-9976-6D0D8AB9CEA7}" dt="2022-06-20T18:22:46.494" v="53" actId="20577"/>
        <pc:sldMkLst>
          <pc:docMk/>
          <pc:sldMk cId="3426044915" sldId="337"/>
        </pc:sldMkLst>
        <pc:spChg chg="mod">
          <ac:chgData name="jbarrya10@yahoo.com" userId="S::urn:spo:guest#jbarrya10@yahoo.com::" providerId="AD" clId="Web-{7E948173-4D34-248B-9976-6D0D8AB9CEA7}" dt="2022-06-20T18:22:46.494" v="53" actId="20577"/>
          <ac:spMkLst>
            <pc:docMk/>
            <pc:sldMk cId="3426044915" sldId="337"/>
            <ac:spMk id="3" creationId="{CF960B38-CE66-89E9-091C-BB3EF290D0B9}"/>
          </ac:spMkLst>
        </pc:spChg>
      </pc:sldChg>
      <pc:sldChg chg="modSp">
        <pc:chgData name="jbarrya10@yahoo.com" userId="S::urn:spo:guest#jbarrya10@yahoo.com::" providerId="AD" clId="Web-{7E948173-4D34-248B-9976-6D0D8AB9CEA7}" dt="2022-06-20T18:34:57.690" v="496" actId="20577"/>
        <pc:sldMkLst>
          <pc:docMk/>
          <pc:sldMk cId="3396428876" sldId="422"/>
        </pc:sldMkLst>
        <pc:spChg chg="mod">
          <ac:chgData name="jbarrya10@yahoo.com" userId="S::urn:spo:guest#jbarrya10@yahoo.com::" providerId="AD" clId="Web-{7E948173-4D34-248B-9976-6D0D8AB9CEA7}" dt="2022-06-20T18:27:22.143" v="247" actId="20577"/>
          <ac:spMkLst>
            <pc:docMk/>
            <pc:sldMk cId="3396428876" sldId="422"/>
            <ac:spMk id="2" creationId="{6FC765DF-384F-1128-72A0-CE3FA3B9F3A5}"/>
          </ac:spMkLst>
        </pc:spChg>
        <pc:spChg chg="mod">
          <ac:chgData name="jbarrya10@yahoo.com" userId="S::urn:spo:guest#jbarrya10@yahoo.com::" providerId="AD" clId="Web-{7E948173-4D34-248B-9976-6D0D8AB9CEA7}" dt="2022-06-20T18:34:57.690" v="496" actId="20577"/>
          <ac:spMkLst>
            <pc:docMk/>
            <pc:sldMk cId="3396428876" sldId="422"/>
            <ac:spMk id="3" creationId="{ECAF5348-20B4-742B-5C59-91A25F1BF44B}"/>
          </ac:spMkLst>
        </pc:spChg>
      </pc:sldChg>
      <pc:sldChg chg="modSp">
        <pc:chgData name="jbarrya10@yahoo.com" userId="S::urn:spo:guest#jbarrya10@yahoo.com::" providerId="AD" clId="Web-{7E948173-4D34-248B-9976-6D0D8AB9CEA7}" dt="2022-06-20T19:25:51.498" v="1526" actId="20577"/>
        <pc:sldMkLst>
          <pc:docMk/>
          <pc:sldMk cId="1919546778" sldId="449"/>
        </pc:sldMkLst>
        <pc:spChg chg="mod">
          <ac:chgData name="jbarrya10@yahoo.com" userId="S::urn:spo:guest#jbarrya10@yahoo.com::" providerId="AD" clId="Web-{7E948173-4D34-248B-9976-6D0D8AB9CEA7}" dt="2022-06-20T19:25:51.498" v="1526" actId="20577"/>
          <ac:spMkLst>
            <pc:docMk/>
            <pc:sldMk cId="1919546778" sldId="449"/>
            <ac:spMk id="3" creationId="{B1D98006-55C1-7F11-D491-6113D420FA14}"/>
          </ac:spMkLst>
        </pc:spChg>
      </pc:sldChg>
      <pc:sldChg chg="modSp">
        <pc:chgData name="jbarrya10@yahoo.com" userId="S::urn:spo:guest#jbarrya10@yahoo.com::" providerId="AD" clId="Web-{7E948173-4D34-248B-9976-6D0D8AB9CEA7}" dt="2022-06-20T19:14:05.115" v="1190" actId="20577"/>
        <pc:sldMkLst>
          <pc:docMk/>
          <pc:sldMk cId="114574045" sldId="494"/>
        </pc:sldMkLst>
        <pc:spChg chg="mod">
          <ac:chgData name="jbarrya10@yahoo.com" userId="S::urn:spo:guest#jbarrya10@yahoo.com::" providerId="AD" clId="Web-{7E948173-4D34-248B-9976-6D0D8AB9CEA7}" dt="2022-06-20T19:08:42.276" v="1042" actId="20577"/>
          <ac:spMkLst>
            <pc:docMk/>
            <pc:sldMk cId="114574045" sldId="494"/>
            <ac:spMk id="2" creationId="{4B61F88A-3DA8-19CB-952D-2839248A4E22}"/>
          </ac:spMkLst>
        </pc:spChg>
        <pc:spChg chg="mod">
          <ac:chgData name="jbarrya10@yahoo.com" userId="S::urn:spo:guest#jbarrya10@yahoo.com::" providerId="AD" clId="Web-{7E948173-4D34-248B-9976-6D0D8AB9CEA7}" dt="2022-06-20T19:14:05.115" v="1190" actId="20577"/>
          <ac:spMkLst>
            <pc:docMk/>
            <pc:sldMk cId="114574045" sldId="494"/>
            <ac:spMk id="3" creationId="{06E09CC1-BDBB-1584-875F-D31E9AD92360}"/>
          </ac:spMkLst>
        </pc:spChg>
      </pc:sldChg>
      <pc:sldChg chg="modSp">
        <pc:chgData name="jbarrya10@yahoo.com" userId="S::urn:spo:guest#jbarrya10@yahoo.com::" providerId="AD" clId="Web-{7E948173-4D34-248B-9976-6D0D8AB9CEA7}" dt="2022-06-20T18:54:38.233" v="787" actId="20577"/>
        <pc:sldMkLst>
          <pc:docMk/>
          <pc:sldMk cId="133852270" sldId="508"/>
        </pc:sldMkLst>
        <pc:spChg chg="mod">
          <ac:chgData name="jbarrya10@yahoo.com" userId="S::urn:spo:guest#jbarrya10@yahoo.com::" providerId="AD" clId="Web-{7E948173-4D34-248B-9976-6D0D8AB9CEA7}" dt="2022-06-20T18:39:51.622" v="593" actId="20577"/>
          <ac:spMkLst>
            <pc:docMk/>
            <pc:sldMk cId="133852270" sldId="508"/>
            <ac:spMk id="2" creationId="{45544B72-F32D-416E-FD8A-A6DC1D3D0952}"/>
          </ac:spMkLst>
        </pc:spChg>
        <pc:spChg chg="mod">
          <ac:chgData name="jbarrya10@yahoo.com" userId="S::urn:spo:guest#jbarrya10@yahoo.com::" providerId="AD" clId="Web-{7E948173-4D34-248B-9976-6D0D8AB9CEA7}" dt="2022-06-20T18:54:38.233" v="787" actId="20577"/>
          <ac:spMkLst>
            <pc:docMk/>
            <pc:sldMk cId="133852270" sldId="508"/>
            <ac:spMk id="3" creationId="{3851D0F0-4FCE-1404-E6E6-A3DD0FCFD0C7}"/>
          </ac:spMkLst>
        </pc:spChg>
      </pc:sldChg>
      <pc:sldChg chg="modSp">
        <pc:chgData name="jbarrya10@yahoo.com" userId="S::urn:spo:guest#jbarrya10@yahoo.com::" providerId="AD" clId="Web-{7E948173-4D34-248B-9976-6D0D8AB9CEA7}" dt="2022-06-20T18:21:36.898" v="10" actId="20577"/>
        <pc:sldMkLst>
          <pc:docMk/>
          <pc:sldMk cId="1928123907" sldId="510"/>
        </pc:sldMkLst>
        <pc:spChg chg="mod">
          <ac:chgData name="jbarrya10@yahoo.com" userId="S::urn:spo:guest#jbarrya10@yahoo.com::" providerId="AD" clId="Web-{7E948173-4D34-248B-9976-6D0D8AB9CEA7}" dt="2022-06-20T18:21:28.319" v="8" actId="20577"/>
          <ac:spMkLst>
            <pc:docMk/>
            <pc:sldMk cId="1928123907" sldId="510"/>
            <ac:spMk id="2" creationId="{8A21C068-AB0E-833F-E970-CBFEBACE53E9}"/>
          </ac:spMkLst>
        </pc:spChg>
        <pc:spChg chg="mod">
          <ac:chgData name="jbarrya10@yahoo.com" userId="S::urn:spo:guest#jbarrya10@yahoo.com::" providerId="AD" clId="Web-{7E948173-4D34-248B-9976-6D0D8AB9CEA7}" dt="2022-06-20T18:21:36.898" v="10" actId="20577"/>
          <ac:spMkLst>
            <pc:docMk/>
            <pc:sldMk cId="1928123907" sldId="510"/>
            <ac:spMk id="3" creationId="{833C6228-AAB4-1C65-AF3B-24726008F61B}"/>
          </ac:spMkLst>
        </pc:spChg>
      </pc:sldChg>
      <pc:sldChg chg="modSp">
        <pc:chgData name="jbarrya10@yahoo.com" userId="S::urn:spo:guest#jbarrya10@yahoo.com::" providerId="AD" clId="Web-{7E948173-4D34-248B-9976-6D0D8AB9CEA7}" dt="2022-06-20T19:06:11.959" v="986" actId="20577"/>
        <pc:sldMkLst>
          <pc:docMk/>
          <pc:sldMk cId="295988486" sldId="511"/>
        </pc:sldMkLst>
        <pc:spChg chg="mod">
          <ac:chgData name="jbarrya10@yahoo.com" userId="S::urn:spo:guest#jbarrya10@yahoo.com::" providerId="AD" clId="Web-{7E948173-4D34-248B-9976-6D0D8AB9CEA7}" dt="2022-06-20T19:00:51.417" v="846" actId="20577"/>
          <ac:spMkLst>
            <pc:docMk/>
            <pc:sldMk cId="295988486" sldId="511"/>
            <ac:spMk id="2" creationId="{9B274E79-1DC4-D4F1-2439-1776507E1501}"/>
          </ac:spMkLst>
        </pc:spChg>
        <pc:spChg chg="mod">
          <ac:chgData name="jbarrya10@yahoo.com" userId="S::urn:spo:guest#jbarrya10@yahoo.com::" providerId="AD" clId="Web-{7E948173-4D34-248B-9976-6D0D8AB9CEA7}" dt="2022-06-20T19:06:11.959" v="986" actId="20577"/>
          <ac:spMkLst>
            <pc:docMk/>
            <pc:sldMk cId="295988486" sldId="511"/>
            <ac:spMk id="3" creationId="{4B42E32A-266F-DC7A-BC53-058A4EAEF2AA}"/>
          </ac:spMkLst>
        </pc:spChg>
      </pc:sldChg>
      <pc:sldChg chg="modSp">
        <pc:chgData name="jbarrya10@yahoo.com" userId="S::urn:spo:guest#jbarrya10@yahoo.com::" providerId="AD" clId="Web-{7E948173-4D34-248B-9976-6D0D8AB9CEA7}" dt="2022-06-20T19:07:54.915" v="1026" actId="20577"/>
        <pc:sldMkLst>
          <pc:docMk/>
          <pc:sldMk cId="3324113900" sldId="512"/>
        </pc:sldMkLst>
        <pc:spChg chg="mod">
          <ac:chgData name="jbarrya10@yahoo.com" userId="S::urn:spo:guest#jbarrya10@yahoo.com::" providerId="AD" clId="Web-{7E948173-4D34-248B-9976-6D0D8AB9CEA7}" dt="2022-06-20T19:06:17.568" v="990" actId="20577"/>
          <ac:spMkLst>
            <pc:docMk/>
            <pc:sldMk cId="3324113900" sldId="512"/>
            <ac:spMk id="2" creationId="{53F1D480-4009-66CB-354B-CB9D5F8F89B3}"/>
          </ac:spMkLst>
        </pc:spChg>
        <pc:spChg chg="mod">
          <ac:chgData name="jbarrya10@yahoo.com" userId="S::urn:spo:guest#jbarrya10@yahoo.com::" providerId="AD" clId="Web-{7E948173-4D34-248B-9976-6D0D8AB9CEA7}" dt="2022-06-20T19:07:54.915" v="1026" actId="20577"/>
          <ac:spMkLst>
            <pc:docMk/>
            <pc:sldMk cId="3324113900" sldId="512"/>
            <ac:spMk id="3" creationId="{C1ECCAEB-3D9C-D468-3082-36B0206F0BF9}"/>
          </ac:spMkLst>
        </pc:spChg>
      </pc:sldChg>
      <pc:sldChg chg="modSp">
        <pc:chgData name="jbarrya10@yahoo.com" userId="S::urn:spo:guest#jbarrya10@yahoo.com::" providerId="AD" clId="Web-{7E948173-4D34-248B-9976-6D0D8AB9CEA7}" dt="2022-06-20T18:39:00.854" v="592" actId="20577"/>
        <pc:sldMkLst>
          <pc:docMk/>
          <pc:sldMk cId="1276737531" sldId="517"/>
        </pc:sldMkLst>
        <pc:spChg chg="mod">
          <ac:chgData name="jbarrya10@yahoo.com" userId="S::urn:spo:guest#jbarrya10@yahoo.com::" providerId="AD" clId="Web-{7E948173-4D34-248B-9976-6D0D8AB9CEA7}" dt="2022-06-20T18:33:44.687" v="453" actId="20577"/>
          <ac:spMkLst>
            <pc:docMk/>
            <pc:sldMk cId="1276737531" sldId="517"/>
            <ac:spMk id="2" creationId="{483264F7-250F-4B82-F1AE-7765B5188EC6}"/>
          </ac:spMkLst>
        </pc:spChg>
        <pc:spChg chg="mod">
          <ac:chgData name="jbarrya10@yahoo.com" userId="S::urn:spo:guest#jbarrya10@yahoo.com::" providerId="AD" clId="Web-{7E948173-4D34-248B-9976-6D0D8AB9CEA7}" dt="2022-06-20T18:39:00.854" v="592" actId="20577"/>
          <ac:spMkLst>
            <pc:docMk/>
            <pc:sldMk cId="1276737531" sldId="517"/>
            <ac:spMk id="3" creationId="{AA3D225B-1A9B-4D07-1647-5AB9A84938CE}"/>
          </ac:spMkLst>
        </pc:spChg>
      </pc:sldChg>
      <pc:sldChg chg="del">
        <pc:chgData name="jbarrya10@yahoo.com" userId="S::urn:spo:guest#jbarrya10@yahoo.com::" providerId="AD" clId="Web-{7E948173-4D34-248B-9976-6D0D8AB9CEA7}" dt="2022-06-20T19:17:39.498" v="1277"/>
        <pc:sldMkLst>
          <pc:docMk/>
          <pc:sldMk cId="2173058598" sldId="518"/>
        </pc:sldMkLst>
      </pc:sldChg>
      <pc:sldChg chg="del">
        <pc:chgData name="jbarrya10@yahoo.com" userId="S::urn:spo:guest#jbarrya10@yahoo.com::" providerId="AD" clId="Web-{7E948173-4D34-248B-9976-6D0D8AB9CEA7}" dt="2022-06-20T19:17:40.310" v="1278"/>
        <pc:sldMkLst>
          <pc:docMk/>
          <pc:sldMk cId="3716474957" sldId="519"/>
        </pc:sldMkLst>
      </pc:sldChg>
      <pc:sldChg chg="del">
        <pc:chgData name="jbarrya10@yahoo.com" userId="S::urn:spo:guest#jbarrya10@yahoo.com::" providerId="AD" clId="Web-{7E948173-4D34-248B-9976-6D0D8AB9CEA7}" dt="2022-06-20T19:17:40.935" v="1279"/>
        <pc:sldMkLst>
          <pc:docMk/>
          <pc:sldMk cId="1671473954" sldId="520"/>
        </pc:sldMkLst>
      </pc:sldChg>
      <pc:sldChg chg="del">
        <pc:chgData name="jbarrya10@yahoo.com" userId="S::urn:spo:guest#jbarrya10@yahoo.com::" providerId="AD" clId="Web-{7E948173-4D34-248B-9976-6D0D8AB9CEA7}" dt="2022-06-20T19:17:41.763" v="1280"/>
        <pc:sldMkLst>
          <pc:docMk/>
          <pc:sldMk cId="2470417432" sldId="521"/>
        </pc:sldMkLst>
      </pc:sldChg>
      <pc:sldChg chg="del">
        <pc:chgData name="jbarrya10@yahoo.com" userId="S::urn:spo:guest#jbarrya10@yahoo.com::" providerId="AD" clId="Web-{7E948173-4D34-248B-9976-6D0D8AB9CEA7}" dt="2022-06-20T19:17:42.482" v="1281"/>
        <pc:sldMkLst>
          <pc:docMk/>
          <pc:sldMk cId="3496331578" sldId="522"/>
        </pc:sldMkLst>
      </pc:sldChg>
      <pc:sldChg chg="del">
        <pc:chgData name="jbarrya10@yahoo.com" userId="S::urn:spo:guest#jbarrya10@yahoo.com::" providerId="AD" clId="Web-{7E948173-4D34-248B-9976-6D0D8AB9CEA7}" dt="2022-06-20T19:17:43.263" v="1282"/>
        <pc:sldMkLst>
          <pc:docMk/>
          <pc:sldMk cId="1876828908" sldId="523"/>
        </pc:sldMkLst>
      </pc:sldChg>
      <pc:sldChg chg="del">
        <pc:chgData name="jbarrya10@yahoo.com" userId="S::urn:spo:guest#jbarrya10@yahoo.com::" providerId="AD" clId="Web-{7E948173-4D34-248B-9976-6D0D8AB9CEA7}" dt="2022-06-20T19:17:44.967" v="1283"/>
        <pc:sldMkLst>
          <pc:docMk/>
          <pc:sldMk cId="3672516115" sldId="524"/>
        </pc:sldMkLst>
      </pc:sldChg>
      <pc:sldChg chg="modSp new">
        <pc:chgData name="jbarrya10@yahoo.com" userId="S::urn:spo:guest#jbarrya10@yahoo.com::" providerId="AD" clId="Web-{7E948173-4D34-248B-9976-6D0D8AB9CEA7}" dt="2022-06-20T18:59:41.383" v="828" actId="20577"/>
        <pc:sldMkLst>
          <pc:docMk/>
          <pc:sldMk cId="2616459666" sldId="525"/>
        </pc:sldMkLst>
        <pc:spChg chg="mod">
          <ac:chgData name="jbarrya10@yahoo.com" userId="S::urn:spo:guest#jbarrya10@yahoo.com::" providerId="AD" clId="Web-{7E948173-4D34-248B-9976-6D0D8AB9CEA7}" dt="2022-06-20T18:58:18.443" v="799" actId="20577"/>
          <ac:spMkLst>
            <pc:docMk/>
            <pc:sldMk cId="2616459666" sldId="525"/>
            <ac:spMk id="2" creationId="{1698541D-99E9-666C-E3F9-EBD0F4518831}"/>
          </ac:spMkLst>
        </pc:spChg>
        <pc:spChg chg="mod">
          <ac:chgData name="jbarrya10@yahoo.com" userId="S::urn:spo:guest#jbarrya10@yahoo.com::" providerId="AD" clId="Web-{7E948173-4D34-248B-9976-6D0D8AB9CEA7}" dt="2022-06-20T18:59:41.383" v="828" actId="20577"/>
          <ac:spMkLst>
            <pc:docMk/>
            <pc:sldMk cId="2616459666" sldId="525"/>
            <ac:spMk id="3" creationId="{1612FA89-D921-A2F5-31D3-C81C8C61343D}"/>
          </ac:spMkLst>
        </pc:spChg>
      </pc:sldChg>
      <pc:sldChg chg="modSp new">
        <pc:chgData name="jbarrya10@yahoo.com" userId="S::urn:spo:guest#jbarrya10@yahoo.com::" providerId="AD" clId="Web-{7E948173-4D34-248B-9976-6D0D8AB9CEA7}" dt="2022-06-20T19:17:32.732" v="1276" actId="20577"/>
        <pc:sldMkLst>
          <pc:docMk/>
          <pc:sldMk cId="2748493602" sldId="526"/>
        </pc:sldMkLst>
        <pc:spChg chg="mod">
          <ac:chgData name="jbarrya10@yahoo.com" userId="S::urn:spo:guest#jbarrya10@yahoo.com::" providerId="AD" clId="Web-{7E948173-4D34-248B-9976-6D0D8AB9CEA7}" dt="2022-06-20T19:16:03.323" v="1205" actId="20577"/>
          <ac:spMkLst>
            <pc:docMk/>
            <pc:sldMk cId="2748493602" sldId="526"/>
            <ac:spMk id="2" creationId="{0A04037B-3735-EA46-D18D-013DF0F01B3B}"/>
          </ac:spMkLst>
        </pc:spChg>
        <pc:spChg chg="mod">
          <ac:chgData name="jbarrya10@yahoo.com" userId="S::urn:spo:guest#jbarrya10@yahoo.com::" providerId="AD" clId="Web-{7E948173-4D34-248B-9976-6D0D8AB9CEA7}" dt="2022-06-20T19:17:32.732" v="1276" actId="20577"/>
          <ac:spMkLst>
            <pc:docMk/>
            <pc:sldMk cId="2748493602" sldId="526"/>
            <ac:spMk id="3" creationId="{6C03C0E1-7494-4139-512C-85D86937104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panose="020B0604020202020204"/>
              </a:rPr>
              <a:t>Figure 15.4 Sources of indoor air pollution.</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7</a:t>
            </a:fld>
            <a:endParaRPr lang="en-US" dirty="0"/>
          </a:p>
        </p:txBody>
      </p:sp>
    </p:spTree>
    <p:extLst>
      <p:ext uri="{BB962C8B-B14F-4D97-AF65-F5344CB8AC3E}">
        <p14:creationId xmlns:p14="http://schemas.microsoft.com/office/powerpoint/2010/main" val="416856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cs typeface="Arial" panose="020B0604020202020204"/>
              </a:rPr>
              <a:t>Figure 15.6 The water cycle.</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9</a:t>
            </a:fld>
            <a:endParaRPr lang="en-US" dirty="0"/>
          </a:p>
        </p:txBody>
      </p:sp>
    </p:spTree>
    <p:extLst>
      <p:ext uri="{BB962C8B-B14F-4D97-AF65-F5344CB8AC3E}">
        <p14:creationId xmlns:p14="http://schemas.microsoft.com/office/powerpoint/2010/main" val="726347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1C068-AB0E-833F-E970-CBFEBACE53E9}"/>
              </a:ext>
            </a:extLst>
          </p:cNvPr>
          <p:cNvSpPr>
            <a:spLocks noGrp="1"/>
          </p:cNvSpPr>
          <p:nvPr>
            <p:ph type="ctrTitle"/>
          </p:nvPr>
        </p:nvSpPr>
        <p:spPr/>
        <p:txBody>
          <a:bodyPr>
            <a:normAutofit fontScale="90000"/>
          </a:bodyPr>
          <a:lstStyle/>
          <a:p>
            <a:r>
              <a:rPr lang="en-US" dirty="0"/>
              <a:t>Air, Water,</a:t>
            </a:r>
            <a:br>
              <a:rPr lang="en-US" dirty="0"/>
            </a:br>
            <a:r>
              <a:rPr lang="en-US" dirty="0"/>
              <a:t>and Noise Pollution</a:t>
            </a:r>
          </a:p>
        </p:txBody>
      </p:sp>
      <p:sp>
        <p:nvSpPr>
          <p:cNvPr id="3" name="Subtitle 2">
            <a:extLst>
              <a:ext uri="{FF2B5EF4-FFF2-40B4-BE49-F238E27FC236}">
                <a16:creationId xmlns:a16="http://schemas.microsoft.com/office/drawing/2014/main" id="{833C6228-AAB4-1C65-AF3B-24726008F61B}"/>
              </a:ext>
            </a:extLst>
          </p:cNvPr>
          <p:cNvSpPr>
            <a:spLocks noGrp="1"/>
          </p:cNvSpPr>
          <p:nvPr>
            <p:ph type="subTitle" idx="1"/>
          </p:nvPr>
        </p:nvSpPr>
        <p:spPr/>
        <p:txBody>
          <a:bodyPr vert="horz" lIns="91440" tIns="45720" rIns="91440" bIns="45720" rtlCol="0" anchor="t">
            <a:normAutofit/>
          </a:bodyPr>
          <a:lstStyle/>
          <a:p>
            <a:r>
              <a:rPr lang="en-US" dirty="0">
                <a:cs typeface="Arial"/>
              </a:rPr>
              <a:t>Live Well</a:t>
            </a:r>
            <a:r>
              <a:rPr lang="en-US">
                <a:cs typeface="Arial"/>
              </a:rPr>
              <a:t>: Foundations of </a:t>
            </a:r>
            <a:r>
              <a:rPr lang="en-US" dirty="0">
                <a:cs typeface="Arial"/>
              </a:rPr>
              <a:t>High School Health</a:t>
            </a:r>
          </a:p>
          <a:p>
            <a:r>
              <a:rPr lang="en-US" dirty="0">
                <a:cs typeface="Arial"/>
              </a:rPr>
              <a:t>Chapter 15, Lesson 1</a:t>
            </a:r>
          </a:p>
        </p:txBody>
      </p:sp>
    </p:spTree>
    <p:extLst>
      <p:ext uri="{BB962C8B-B14F-4D97-AF65-F5344CB8AC3E}">
        <p14:creationId xmlns:p14="http://schemas.microsoft.com/office/powerpoint/2010/main" val="192812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4037B-3735-EA46-D18D-013DF0F01B3B}"/>
              </a:ext>
            </a:extLst>
          </p:cNvPr>
          <p:cNvSpPr>
            <a:spLocks noGrp="1"/>
          </p:cNvSpPr>
          <p:nvPr>
            <p:ph type="title"/>
          </p:nvPr>
        </p:nvSpPr>
        <p:spPr/>
        <p:txBody>
          <a:bodyPr/>
          <a:lstStyle/>
          <a:p>
            <a:pPr algn="ctr"/>
            <a:r>
              <a:rPr lang="en-US" dirty="0"/>
              <a:t>How to Keep the Water Supply Safe</a:t>
            </a:r>
          </a:p>
        </p:txBody>
      </p:sp>
      <p:sp>
        <p:nvSpPr>
          <p:cNvPr id="3" name="Content Placeholder 2">
            <a:extLst>
              <a:ext uri="{FF2B5EF4-FFF2-40B4-BE49-F238E27FC236}">
                <a16:creationId xmlns:a16="http://schemas.microsoft.com/office/drawing/2014/main" id="{6C03C0E1-7494-4139-512C-85D869371045}"/>
              </a:ext>
            </a:extLst>
          </p:cNvPr>
          <p:cNvSpPr>
            <a:spLocks noGrp="1"/>
          </p:cNvSpPr>
          <p:nvPr>
            <p:ph idx="1"/>
          </p:nvPr>
        </p:nvSpPr>
        <p:spPr/>
        <p:txBody>
          <a:bodyPr vert="horz" lIns="91440" tIns="45720" rIns="91440" bIns="45720" rtlCol="0" anchor="t">
            <a:normAutofit/>
          </a:bodyPr>
          <a:lstStyle/>
          <a:p>
            <a:r>
              <a:rPr lang="en-US" dirty="0">
                <a:cs typeface="Arial"/>
              </a:rPr>
              <a:t>Don’t put anything except water down storm drains, including sinks and toilets.</a:t>
            </a:r>
          </a:p>
          <a:p>
            <a:r>
              <a:rPr lang="en-US" dirty="0">
                <a:cs typeface="Arial"/>
              </a:rPr>
              <a:t>Avoid using pesticides and chemical fertilizers.</a:t>
            </a:r>
          </a:p>
          <a:p>
            <a:r>
              <a:rPr lang="en-US" dirty="0">
                <a:cs typeface="Arial"/>
              </a:rPr>
              <a:t>Choose nontoxic household products.</a:t>
            </a:r>
          </a:p>
          <a:p>
            <a:r>
              <a:rPr lang="en-US" dirty="0">
                <a:cs typeface="Arial"/>
              </a:rPr>
              <a:t>Don’t flush unused medicines down the toilet or drain.</a:t>
            </a:r>
          </a:p>
        </p:txBody>
      </p:sp>
    </p:spTree>
    <p:extLst>
      <p:ext uri="{BB962C8B-B14F-4D97-AF65-F5344CB8AC3E}">
        <p14:creationId xmlns:p14="http://schemas.microsoft.com/office/powerpoint/2010/main" val="2748493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1F88A-3DA8-19CB-952D-2839248A4E22}"/>
              </a:ext>
            </a:extLst>
          </p:cNvPr>
          <p:cNvSpPr>
            <a:spLocks noGrp="1"/>
          </p:cNvSpPr>
          <p:nvPr>
            <p:ph type="title"/>
          </p:nvPr>
        </p:nvSpPr>
        <p:spPr/>
        <p:txBody>
          <a:bodyPr>
            <a:normAutofit/>
          </a:bodyPr>
          <a:lstStyle/>
          <a:p>
            <a:pPr algn="ctr"/>
            <a:r>
              <a:rPr lang="en-US" dirty="0"/>
              <a:t>Noise Pollution</a:t>
            </a:r>
            <a:br>
              <a:rPr lang="en-US" dirty="0"/>
            </a:br>
            <a:r>
              <a:rPr lang="en-US" dirty="0"/>
              <a:t>and Your Health</a:t>
            </a:r>
          </a:p>
        </p:txBody>
      </p:sp>
      <p:sp>
        <p:nvSpPr>
          <p:cNvPr id="3" name="Content Placeholder 2">
            <a:extLst>
              <a:ext uri="{FF2B5EF4-FFF2-40B4-BE49-F238E27FC236}">
                <a16:creationId xmlns:a16="http://schemas.microsoft.com/office/drawing/2014/main" id="{06E09CC1-BDBB-1584-875F-D31E9AD92360}"/>
              </a:ext>
            </a:extLst>
          </p:cNvPr>
          <p:cNvSpPr>
            <a:spLocks noGrp="1"/>
          </p:cNvSpPr>
          <p:nvPr>
            <p:ph idx="1"/>
          </p:nvPr>
        </p:nvSpPr>
        <p:spPr/>
        <p:txBody>
          <a:bodyPr vert="horz" lIns="91440" tIns="45720" rIns="91440" bIns="45720" rtlCol="0" anchor="t">
            <a:noAutofit/>
          </a:bodyPr>
          <a:lstStyle/>
          <a:p>
            <a:r>
              <a:rPr lang="en-US" sz="2500" dirty="0">
                <a:cs typeface="Arial"/>
              </a:rPr>
              <a:t>When sound is unwanted, excessive, or bothersome, it is called </a:t>
            </a:r>
            <a:r>
              <a:rPr lang="en-US" sz="2500" b="1" dirty="0">
                <a:cs typeface="Arial"/>
              </a:rPr>
              <a:t>noise pollution.</a:t>
            </a:r>
            <a:endParaRPr lang="en-US" sz="2500" b="1" dirty="0">
              <a:solidFill>
                <a:srgbClr val="404000"/>
              </a:solidFill>
              <a:cs typeface="Arial"/>
            </a:endParaRPr>
          </a:p>
          <a:p>
            <a:pPr lvl="1"/>
            <a:r>
              <a:rPr lang="en-US" sz="2500" dirty="0">
                <a:solidFill>
                  <a:srgbClr val="404000"/>
                </a:solidFill>
                <a:cs typeface="Arial"/>
              </a:rPr>
              <a:t>Can damage hearing</a:t>
            </a:r>
          </a:p>
          <a:p>
            <a:pPr lvl="1"/>
            <a:r>
              <a:rPr lang="en-US" sz="2500" dirty="0">
                <a:solidFill>
                  <a:srgbClr val="404000"/>
                </a:solidFill>
                <a:cs typeface="Arial"/>
              </a:rPr>
              <a:t>Can cause high blood pressure, sleep difficulties, and poor performance at school or work</a:t>
            </a:r>
          </a:p>
          <a:p>
            <a:r>
              <a:rPr lang="en-US" sz="2500" dirty="0">
                <a:solidFill>
                  <a:srgbClr val="404000"/>
                </a:solidFill>
                <a:cs typeface="Arial"/>
              </a:rPr>
              <a:t>A major source of noise comes from earbuds and headphones worn with personal devices.</a:t>
            </a:r>
          </a:p>
          <a:p>
            <a:r>
              <a:rPr lang="en-US" sz="2500" dirty="0">
                <a:solidFill>
                  <a:srgbClr val="404000"/>
                </a:solidFill>
                <a:cs typeface="Arial"/>
              </a:rPr>
              <a:t>An estimated one in five teens have developed mild hearing loss.</a:t>
            </a:r>
          </a:p>
          <a:p>
            <a:pPr lvl="1"/>
            <a:r>
              <a:rPr lang="en-US" sz="2500" dirty="0">
                <a:solidFill>
                  <a:srgbClr val="404000"/>
                </a:solidFill>
                <a:cs typeface="Arial"/>
              </a:rPr>
              <a:t>Reduce the volume on personal devices to protect your hearing.</a:t>
            </a:r>
          </a:p>
        </p:txBody>
      </p:sp>
    </p:spTree>
    <p:extLst>
      <p:ext uri="{BB962C8B-B14F-4D97-AF65-F5344CB8AC3E}">
        <p14:creationId xmlns:p14="http://schemas.microsoft.com/office/powerpoint/2010/main" val="114574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Write down all the different ways humans might pollute the air and water in your community. </a:t>
            </a:r>
            <a:endParaRPr lang="en-US" dirty="0">
              <a:solidFill>
                <a:schemeClr val="tx1"/>
              </a:solidFill>
            </a:endParaRPr>
          </a:p>
          <a:p>
            <a:r>
              <a:rPr lang="en-US" dirty="0">
                <a:solidFill>
                  <a:schemeClr val="tx1"/>
                </a:solidFill>
                <a:cs typeface="Arial"/>
              </a:rPr>
              <a:t>Rank-order the items, with the most common behavior at the top and the least common at the bottom. </a:t>
            </a:r>
          </a:p>
          <a:p>
            <a:r>
              <a:rPr lang="en-US" dirty="0">
                <a:solidFill>
                  <a:schemeClr val="tx1"/>
                </a:solidFill>
                <a:cs typeface="Arial"/>
              </a:rPr>
              <a:t>Answer these questions:</a:t>
            </a:r>
          </a:p>
          <a:p>
            <a:pPr lvl="1"/>
            <a:r>
              <a:rPr lang="en-US" sz="2800" dirty="0">
                <a:solidFill>
                  <a:schemeClr val="tx1"/>
                </a:solidFill>
                <a:cs typeface="Arial"/>
              </a:rPr>
              <a:t>Why do you think people make choices that pollute the environment?</a:t>
            </a:r>
          </a:p>
          <a:p>
            <a:pPr lvl="1"/>
            <a:r>
              <a:rPr lang="en-US" sz="2800" dirty="0">
                <a:solidFill>
                  <a:schemeClr val="tx1"/>
                </a:solidFill>
                <a:cs typeface="Arial"/>
              </a:rPr>
              <a:t>How might these choices influence the health of individuals in your community?</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In what ways do air, water, and noise pollution affect your health? </a:t>
            </a:r>
          </a:p>
          <a:p>
            <a:pPr>
              <a:buFont typeface="Arial,Sans-Serif" panose="020B0604020202020204" pitchFamily="34" charset="0"/>
            </a:pPr>
            <a:r>
              <a:rPr lang="en-US" dirty="0">
                <a:ea typeface="+mn-lt"/>
                <a:cs typeface="+mn-lt"/>
              </a:rPr>
              <a:t>Provide specific examples in your explanation.</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Explain how air pollution can affect personal and community health?</a:t>
            </a:r>
          </a:p>
          <a:p>
            <a:r>
              <a:rPr lang="en-US" dirty="0">
                <a:cs typeface="Arial"/>
              </a:rPr>
              <a:t>Understand influences on health by identifying four common sources of indoor air pollution?</a:t>
            </a:r>
          </a:p>
          <a:p>
            <a:r>
              <a:rPr lang="en-US" dirty="0">
                <a:cs typeface="Arial"/>
              </a:rPr>
              <a:t>Analyze two causes of water pollution and how individual actions influence community health?</a:t>
            </a:r>
          </a:p>
          <a:p>
            <a:r>
              <a:rPr lang="en-US" dirty="0">
                <a:cs typeface="Arial"/>
              </a:rPr>
              <a:t>Explain how individual choices can affect health risks associated with noise pollution?</a:t>
            </a:r>
          </a:p>
          <a:p>
            <a:r>
              <a:rPr lang="en-US" dirty="0">
                <a:cs typeface="Arial"/>
              </a:rPr>
              <a:t>Analyze influences on air and water pollution?</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normAutofit/>
          </a:bodyPr>
          <a:lstStyle/>
          <a:p>
            <a:pPr algn="ctr"/>
            <a:r>
              <a:rPr lang="en-US" dirty="0"/>
              <a:t>Air Pollution</a:t>
            </a:r>
            <a:br>
              <a:rPr lang="en-US" dirty="0"/>
            </a:br>
            <a:r>
              <a:rPr lang="en-US" dirty="0"/>
              <a:t>and Your Health</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sz="2700" b="1" dirty="0">
                <a:solidFill>
                  <a:srgbClr val="404000"/>
                </a:solidFill>
                <a:cs typeface="Arial"/>
              </a:rPr>
              <a:t>Air pollution</a:t>
            </a:r>
            <a:r>
              <a:rPr lang="en-US" sz="2700" dirty="0">
                <a:solidFill>
                  <a:srgbClr val="404000"/>
                </a:solidFill>
                <a:cs typeface="Arial"/>
              </a:rPr>
              <a:t> occurs when the air contains dangerous particles such as particulates, carbon monoxide, and carbon dioxide.</a:t>
            </a:r>
            <a:endParaRPr lang="en-US" sz="2700" dirty="0">
              <a:cs typeface="Arial"/>
            </a:endParaRPr>
          </a:p>
          <a:p>
            <a:r>
              <a:rPr lang="en-US" sz="2700" dirty="0">
                <a:solidFill>
                  <a:srgbClr val="404000"/>
                </a:solidFill>
                <a:cs typeface="Arial"/>
              </a:rPr>
              <a:t>Air pollution can trigger asthma and allergy attacks; sleepiness; headaches; and irritation of the eyes, nose, throat, and skin.</a:t>
            </a:r>
          </a:p>
          <a:p>
            <a:r>
              <a:rPr lang="en-US" sz="2700" dirty="0">
                <a:solidFill>
                  <a:srgbClr val="3F403F"/>
                </a:solidFill>
                <a:cs typeface="Arial"/>
              </a:rPr>
              <a:t>Air pollution is particularly dangerous for</a:t>
            </a:r>
          </a:p>
          <a:p>
            <a:pPr lvl="1"/>
            <a:r>
              <a:rPr lang="en-US" sz="2700" dirty="0">
                <a:solidFill>
                  <a:srgbClr val="3F403F"/>
                </a:solidFill>
                <a:cs typeface="Arial"/>
              </a:rPr>
              <a:t>children,</a:t>
            </a:r>
          </a:p>
          <a:p>
            <a:pPr lvl="1"/>
            <a:r>
              <a:rPr lang="en-US" sz="2700" dirty="0">
                <a:solidFill>
                  <a:srgbClr val="3F403F"/>
                </a:solidFill>
                <a:cs typeface="Arial"/>
              </a:rPr>
              <a:t>older adults (over age 65), and</a:t>
            </a:r>
          </a:p>
          <a:p>
            <a:pPr lvl="1"/>
            <a:r>
              <a:rPr lang="en-US" sz="2700" dirty="0">
                <a:solidFill>
                  <a:srgbClr val="3F403F"/>
                </a:solidFill>
                <a:cs typeface="Arial"/>
              </a:rPr>
              <a:t>people with respiratory infections or diseases.</a:t>
            </a: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264F7-250F-4B82-F1AE-7765B5188EC6}"/>
              </a:ext>
            </a:extLst>
          </p:cNvPr>
          <p:cNvSpPr>
            <a:spLocks noGrp="1"/>
          </p:cNvSpPr>
          <p:nvPr>
            <p:ph type="title"/>
          </p:nvPr>
        </p:nvSpPr>
        <p:spPr/>
        <p:txBody>
          <a:bodyPr/>
          <a:lstStyle/>
          <a:p>
            <a:pPr algn="ctr"/>
            <a:r>
              <a:rPr lang="en-US" dirty="0"/>
              <a:t>Outdoor Air Quality</a:t>
            </a:r>
          </a:p>
        </p:txBody>
      </p:sp>
      <p:sp>
        <p:nvSpPr>
          <p:cNvPr id="3" name="Content Placeholder 2">
            <a:extLst>
              <a:ext uri="{FF2B5EF4-FFF2-40B4-BE49-F238E27FC236}">
                <a16:creationId xmlns:a16="http://schemas.microsoft.com/office/drawing/2014/main" id="{AA3D225B-1A9B-4D07-1647-5AB9A84938CE}"/>
              </a:ext>
            </a:extLst>
          </p:cNvPr>
          <p:cNvSpPr>
            <a:spLocks noGrp="1"/>
          </p:cNvSpPr>
          <p:nvPr>
            <p:ph idx="1"/>
          </p:nvPr>
        </p:nvSpPr>
        <p:spPr/>
        <p:txBody>
          <a:bodyPr vert="horz" lIns="91440" tIns="45720" rIns="91440" bIns="45720" rtlCol="0" anchor="t">
            <a:normAutofit/>
          </a:bodyPr>
          <a:lstStyle/>
          <a:p>
            <a:r>
              <a:rPr lang="en-US" dirty="0">
                <a:cs typeface="Arial"/>
              </a:rPr>
              <a:t>Natural forces in the environment and human activity influence outdoor air.</a:t>
            </a:r>
          </a:p>
          <a:p>
            <a:r>
              <a:rPr lang="en-US" b="1" dirty="0">
                <a:cs typeface="Arial"/>
              </a:rPr>
              <a:t>Smog</a:t>
            </a:r>
            <a:r>
              <a:rPr lang="en-US" dirty="0">
                <a:cs typeface="Arial"/>
              </a:rPr>
              <a:t> is the combination of moisture in the air that has mixed with smoke and chemical fumes.</a:t>
            </a:r>
          </a:p>
          <a:p>
            <a:pPr lvl="1"/>
            <a:r>
              <a:rPr lang="en-US" sz="2800" dirty="0">
                <a:solidFill>
                  <a:schemeClr val="tx1"/>
                </a:solidFill>
                <a:cs typeface="Arial"/>
              </a:rPr>
              <a:t>Smog can harm the lining of the lungs and respiratory tract and irritate the eyes.</a:t>
            </a:r>
          </a:p>
          <a:p>
            <a:r>
              <a:rPr lang="en-US" b="1" dirty="0">
                <a:cs typeface="Arial"/>
              </a:rPr>
              <a:t>Acid rain</a:t>
            </a:r>
            <a:r>
              <a:rPr lang="en-US" dirty="0">
                <a:cs typeface="Arial"/>
              </a:rPr>
              <a:t> is caused when chemicals that are released into the air mix with water and oxygen to form acids.</a:t>
            </a:r>
            <a:endParaRPr lang="en-US" dirty="0"/>
          </a:p>
        </p:txBody>
      </p:sp>
    </p:spTree>
    <p:extLst>
      <p:ext uri="{BB962C8B-B14F-4D97-AF65-F5344CB8AC3E}">
        <p14:creationId xmlns:p14="http://schemas.microsoft.com/office/powerpoint/2010/main" val="1276737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4B72-F32D-416E-FD8A-A6DC1D3D0952}"/>
              </a:ext>
            </a:extLst>
          </p:cNvPr>
          <p:cNvSpPr>
            <a:spLocks noGrp="1"/>
          </p:cNvSpPr>
          <p:nvPr>
            <p:ph type="title"/>
          </p:nvPr>
        </p:nvSpPr>
        <p:spPr/>
        <p:txBody>
          <a:bodyPr>
            <a:normAutofit/>
          </a:bodyPr>
          <a:lstStyle/>
          <a:p>
            <a:pPr algn="ctr"/>
            <a:r>
              <a:rPr lang="en-US" dirty="0"/>
              <a:t>Indoor Air Quality</a:t>
            </a:r>
          </a:p>
        </p:txBody>
      </p:sp>
      <p:sp>
        <p:nvSpPr>
          <p:cNvPr id="3" name="Content Placeholder 2">
            <a:extLst>
              <a:ext uri="{FF2B5EF4-FFF2-40B4-BE49-F238E27FC236}">
                <a16:creationId xmlns:a16="http://schemas.microsoft.com/office/drawing/2014/main" id="{3851D0F0-4FCE-1404-E6E6-A3DD0FCFD0C7}"/>
              </a:ext>
            </a:extLst>
          </p:cNvPr>
          <p:cNvSpPr>
            <a:spLocks noGrp="1"/>
          </p:cNvSpPr>
          <p:nvPr>
            <p:ph idx="1"/>
          </p:nvPr>
        </p:nvSpPr>
        <p:spPr/>
        <p:txBody>
          <a:bodyPr vert="horz" lIns="91440" tIns="45720" rIns="91440" bIns="45720" rtlCol="0" anchor="t">
            <a:noAutofit/>
          </a:bodyPr>
          <a:lstStyle/>
          <a:p>
            <a:r>
              <a:rPr lang="en-US" sz="2600" dirty="0">
                <a:cs typeface="Arial"/>
              </a:rPr>
              <a:t>Indoor air quality refers to how polluted the air is inside buildings, including your school.</a:t>
            </a:r>
          </a:p>
          <a:p>
            <a:r>
              <a:rPr lang="en-US" sz="2600" dirty="0">
                <a:solidFill>
                  <a:srgbClr val="404000"/>
                </a:solidFill>
                <a:cs typeface="Arial"/>
              </a:rPr>
              <a:t>Here are the best ways to improve indoor air quality:</a:t>
            </a:r>
          </a:p>
          <a:p>
            <a:pPr lvl="1"/>
            <a:r>
              <a:rPr lang="en-US" sz="2600" dirty="0">
                <a:solidFill>
                  <a:srgbClr val="404000"/>
                </a:solidFill>
                <a:cs typeface="Arial"/>
              </a:rPr>
              <a:t>Keep things clean, including bedding, clothing, curtains, and furniture.</a:t>
            </a:r>
          </a:p>
          <a:p>
            <a:pPr lvl="1"/>
            <a:r>
              <a:rPr lang="en-US" sz="2600" dirty="0">
                <a:solidFill>
                  <a:srgbClr val="404000"/>
                </a:solidFill>
                <a:cs typeface="Arial"/>
              </a:rPr>
              <a:t>Keep air filters clean in heating and cooling units.</a:t>
            </a:r>
            <a:endParaRPr lang="en-US" sz="2600" dirty="0">
              <a:cs typeface="Arial"/>
            </a:endParaRPr>
          </a:p>
          <a:p>
            <a:pPr lvl="1"/>
            <a:r>
              <a:rPr lang="en-US" sz="2600" dirty="0">
                <a:solidFill>
                  <a:srgbClr val="404000"/>
                </a:solidFill>
                <a:cs typeface="Arial"/>
              </a:rPr>
              <a:t>Use chemical-free cleaning products.</a:t>
            </a:r>
          </a:p>
          <a:p>
            <a:pPr lvl="1"/>
            <a:r>
              <a:rPr lang="en-US" sz="2600" dirty="0">
                <a:solidFill>
                  <a:srgbClr val="404000"/>
                </a:solidFill>
                <a:cs typeface="Arial"/>
              </a:rPr>
              <a:t>Use an air purifier.</a:t>
            </a:r>
          </a:p>
          <a:p>
            <a:pPr lvl="1"/>
            <a:r>
              <a:rPr lang="en-US" sz="2600" dirty="0">
                <a:solidFill>
                  <a:srgbClr val="404000"/>
                </a:solidFill>
                <a:cs typeface="Arial"/>
              </a:rPr>
              <a:t>Let in fresh air when outdoor air quality is good.</a:t>
            </a:r>
          </a:p>
        </p:txBody>
      </p:sp>
    </p:spTree>
    <p:extLst>
      <p:ext uri="{BB962C8B-B14F-4D97-AF65-F5344CB8AC3E}">
        <p14:creationId xmlns:p14="http://schemas.microsoft.com/office/powerpoint/2010/main" val="1338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541D-99E9-666C-E3F9-EBD0F4518831}"/>
              </a:ext>
            </a:extLst>
          </p:cNvPr>
          <p:cNvSpPr>
            <a:spLocks noGrp="1"/>
          </p:cNvSpPr>
          <p:nvPr>
            <p:ph type="title"/>
          </p:nvPr>
        </p:nvSpPr>
        <p:spPr/>
        <p:txBody>
          <a:bodyPr/>
          <a:lstStyle/>
          <a:p>
            <a:pPr algn="ctr"/>
            <a:r>
              <a:rPr lang="en-US" dirty="0"/>
              <a:t>Sources of Indoor </a:t>
            </a:r>
            <a:br>
              <a:rPr lang="en-US" dirty="0"/>
            </a:br>
            <a:r>
              <a:rPr lang="en-US" dirty="0"/>
              <a:t>Air Pollution</a:t>
            </a:r>
          </a:p>
        </p:txBody>
      </p:sp>
      <p:pic>
        <p:nvPicPr>
          <p:cNvPr id="5" name="Content Placeholder 4" descr="Sources include poor ventilation, biological contaminants, insects, pollen, pet dander, dust mites, mold, smoke from cigarettes or cigars, cleaning chemicals, room deodorizers, humidity, and building materials">
            <a:extLst>
              <a:ext uri="{FF2B5EF4-FFF2-40B4-BE49-F238E27FC236}">
                <a16:creationId xmlns:a16="http://schemas.microsoft.com/office/drawing/2014/main" id="{7ECA1A33-2B7F-8E97-CDBC-C7A03323FA4C}"/>
              </a:ext>
            </a:extLst>
          </p:cNvPr>
          <p:cNvPicPr>
            <a:picLocks noGrp="1" noChangeAspect="1"/>
          </p:cNvPicPr>
          <p:nvPr>
            <p:ph idx="1"/>
          </p:nvPr>
        </p:nvPicPr>
        <p:blipFill>
          <a:blip r:embed="rId3"/>
          <a:stretch>
            <a:fillRect/>
          </a:stretch>
        </p:blipFill>
        <p:spPr>
          <a:xfrm>
            <a:off x="2182368" y="2739422"/>
            <a:ext cx="4779264" cy="2523744"/>
          </a:xfrm>
        </p:spPr>
      </p:pic>
    </p:spTree>
    <p:extLst>
      <p:ext uri="{BB962C8B-B14F-4D97-AF65-F5344CB8AC3E}">
        <p14:creationId xmlns:p14="http://schemas.microsoft.com/office/powerpoint/2010/main" val="261645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4E79-1DC4-D4F1-2439-1776507E1501}"/>
              </a:ext>
            </a:extLst>
          </p:cNvPr>
          <p:cNvSpPr>
            <a:spLocks noGrp="1"/>
          </p:cNvSpPr>
          <p:nvPr>
            <p:ph type="title"/>
          </p:nvPr>
        </p:nvSpPr>
        <p:spPr/>
        <p:txBody>
          <a:bodyPr>
            <a:normAutofit/>
          </a:bodyPr>
          <a:lstStyle/>
          <a:p>
            <a:pPr algn="ctr"/>
            <a:r>
              <a:rPr lang="en-US" dirty="0"/>
              <a:t>Water Pollution</a:t>
            </a:r>
            <a:br>
              <a:rPr lang="en-US" dirty="0"/>
            </a:br>
            <a:r>
              <a:rPr lang="en-US" dirty="0"/>
              <a:t>and Your Health</a:t>
            </a:r>
          </a:p>
        </p:txBody>
      </p:sp>
      <p:sp>
        <p:nvSpPr>
          <p:cNvPr id="3" name="Content Placeholder 2">
            <a:extLst>
              <a:ext uri="{FF2B5EF4-FFF2-40B4-BE49-F238E27FC236}">
                <a16:creationId xmlns:a16="http://schemas.microsoft.com/office/drawing/2014/main" id="{4B42E32A-266F-DC7A-BC53-058A4EAEF2AA}"/>
              </a:ext>
            </a:extLst>
          </p:cNvPr>
          <p:cNvSpPr>
            <a:spLocks noGrp="1"/>
          </p:cNvSpPr>
          <p:nvPr>
            <p:ph idx="1"/>
          </p:nvPr>
        </p:nvSpPr>
        <p:spPr/>
        <p:txBody>
          <a:bodyPr vert="horz" lIns="91440" tIns="45720" rIns="91440" bIns="45720" rtlCol="0" anchor="t">
            <a:noAutofit/>
          </a:bodyPr>
          <a:lstStyle/>
          <a:p>
            <a:r>
              <a:rPr lang="en-US" sz="2700" dirty="0">
                <a:cs typeface="Arial"/>
              </a:rPr>
              <a:t>Potential causes of water pollution include the following:</a:t>
            </a:r>
            <a:endParaRPr lang="en-US" sz="2700" dirty="0"/>
          </a:p>
          <a:p>
            <a:pPr lvl="1"/>
            <a:r>
              <a:rPr lang="en-US" sz="2700" dirty="0">
                <a:solidFill>
                  <a:srgbClr val="404000"/>
                </a:solidFill>
                <a:cs typeface="Arial"/>
              </a:rPr>
              <a:t>People using chemicals on lawns, washing the car in the driveway, and using weed killers</a:t>
            </a:r>
          </a:p>
          <a:p>
            <a:pPr lvl="1"/>
            <a:r>
              <a:rPr lang="en-US" sz="2700" dirty="0">
                <a:solidFill>
                  <a:srgbClr val="404000"/>
                </a:solidFill>
                <a:cs typeface="Arial"/>
              </a:rPr>
              <a:t>Chemicals used in manufacturing products</a:t>
            </a:r>
          </a:p>
          <a:p>
            <a:pPr lvl="1"/>
            <a:r>
              <a:rPr lang="en-US" sz="2700" dirty="0">
                <a:solidFill>
                  <a:srgbClr val="404000"/>
                </a:solidFill>
                <a:cs typeface="Arial"/>
              </a:rPr>
              <a:t>Improper disposal of products containing chemicals (paint, batteries, and medicines)</a:t>
            </a:r>
          </a:p>
          <a:p>
            <a:pPr lvl="1"/>
            <a:r>
              <a:rPr lang="en-US" sz="2700" dirty="0">
                <a:solidFill>
                  <a:srgbClr val="404000"/>
                </a:solidFill>
                <a:cs typeface="Arial"/>
              </a:rPr>
              <a:t>Microorganisms from animals and human waste and garbage or food waste</a:t>
            </a:r>
          </a:p>
          <a:p>
            <a:pPr lvl="1"/>
            <a:r>
              <a:rPr lang="en-US" sz="2700" dirty="0">
                <a:solidFill>
                  <a:srgbClr val="404000"/>
                </a:solidFill>
                <a:cs typeface="Arial"/>
              </a:rPr>
              <a:t>Natural disasters</a:t>
            </a:r>
            <a:endParaRPr lang="en-US" sz="2700" dirty="0">
              <a:solidFill>
                <a:schemeClr val="tx1"/>
              </a:solidFill>
              <a:cs typeface="Arial"/>
            </a:endParaRPr>
          </a:p>
        </p:txBody>
      </p:sp>
    </p:spTree>
    <p:extLst>
      <p:ext uri="{BB962C8B-B14F-4D97-AF65-F5344CB8AC3E}">
        <p14:creationId xmlns:p14="http://schemas.microsoft.com/office/powerpoint/2010/main" val="295988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D480-4009-66CB-354B-CB9D5F8F89B3}"/>
              </a:ext>
            </a:extLst>
          </p:cNvPr>
          <p:cNvSpPr>
            <a:spLocks noGrp="1"/>
          </p:cNvSpPr>
          <p:nvPr>
            <p:ph type="title"/>
          </p:nvPr>
        </p:nvSpPr>
        <p:spPr/>
        <p:txBody>
          <a:bodyPr/>
          <a:lstStyle/>
          <a:p>
            <a:pPr algn="ctr"/>
            <a:r>
              <a:rPr lang="en-US" dirty="0"/>
              <a:t>The Water Cycle</a:t>
            </a:r>
          </a:p>
        </p:txBody>
      </p:sp>
      <p:pic>
        <p:nvPicPr>
          <p:cNvPr id="5" name="Content Placeholder 4" descr="Drawing shows a body of water, clouds, rain falling onto mountains and fields and then going back into the body of water. Arrows point from one part of the cycle to the next showing the circular nature of the process.">
            <a:extLst>
              <a:ext uri="{FF2B5EF4-FFF2-40B4-BE49-F238E27FC236}">
                <a16:creationId xmlns:a16="http://schemas.microsoft.com/office/drawing/2014/main" id="{85D3AD4B-B1F0-A958-AE73-91D279F6172F}"/>
              </a:ext>
            </a:extLst>
          </p:cNvPr>
          <p:cNvPicPr>
            <a:picLocks noGrp="1" noChangeAspect="1"/>
          </p:cNvPicPr>
          <p:nvPr>
            <p:ph idx="1"/>
          </p:nvPr>
        </p:nvPicPr>
        <p:blipFill>
          <a:blip r:embed="rId3"/>
          <a:stretch>
            <a:fillRect/>
          </a:stretch>
        </p:blipFill>
        <p:spPr>
          <a:xfrm>
            <a:off x="1728216" y="2690654"/>
            <a:ext cx="5687568" cy="2621280"/>
          </a:xfrm>
        </p:spPr>
      </p:pic>
    </p:spTree>
    <p:extLst>
      <p:ext uri="{BB962C8B-B14F-4D97-AF65-F5344CB8AC3E}">
        <p14:creationId xmlns:p14="http://schemas.microsoft.com/office/powerpoint/2010/main" val="3324113900"/>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1280</TotalTime>
  <Words>611</Words>
  <Application>Microsoft Office PowerPoint</Application>
  <PresentationFormat>On-screen Show (4:3)</PresentationFormat>
  <Paragraphs>63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Arial,Sans-Serif</vt:lpstr>
      <vt:lpstr>Calibri</vt:lpstr>
      <vt:lpstr>Office Theme</vt:lpstr>
      <vt:lpstr>Air, Water, and Noise Pollution</vt:lpstr>
      <vt:lpstr>Write About It</vt:lpstr>
      <vt:lpstr>Can you . . .  </vt:lpstr>
      <vt:lpstr>Air Pollution and Your Health</vt:lpstr>
      <vt:lpstr>Outdoor Air Quality</vt:lpstr>
      <vt:lpstr>Indoor Air Quality</vt:lpstr>
      <vt:lpstr>Sources of Indoor  Air Pollution</vt:lpstr>
      <vt:lpstr>Water Pollution and Your Health</vt:lpstr>
      <vt:lpstr>The Water Cycle</vt:lpstr>
      <vt:lpstr>How to Keep the Water Supply Safe</vt:lpstr>
      <vt:lpstr>Noise Pollution and Your Health</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dc:title>
  <dc:creator>Human Kinetics</dc:creator>
  <cp:lastModifiedBy>Melissa Feld</cp:lastModifiedBy>
  <cp:revision>1752</cp:revision>
  <dcterms:created xsi:type="dcterms:W3CDTF">2020-04-29T19:38:00Z</dcterms:created>
  <dcterms:modified xsi:type="dcterms:W3CDTF">2023-01-06T18:13:28Z</dcterms:modified>
</cp:coreProperties>
</file>