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510" r:id="rId2"/>
    <p:sldId id="337" r:id="rId3"/>
    <p:sldId id="334" r:id="rId4"/>
    <p:sldId id="422" r:id="rId5"/>
    <p:sldId id="517" r:id="rId6"/>
    <p:sldId id="508" r:id="rId7"/>
    <p:sldId id="525" r:id="rId8"/>
    <p:sldId id="511" r:id="rId9"/>
    <p:sldId id="512" r:id="rId10"/>
    <p:sldId id="44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5C06FB-B592-8D37-56D4-F40AA4DAEC27}" v="2" dt="2022-06-18T18:51:45.50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9BCEA82-1115-0AAB-82BE-3D376AADD15E}" v="238" dt="2022-06-19T03:51:06.890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72AA541-535F-3BF7-BB90-DA487EAD5447}" v="759" dt="2022-06-19T18:56:26.970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2B1ED9-4A30-0D47-01B8-3CF7626A7B98}" v="7" dt="2022-06-18T18:52:46.744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B82C006-65CE-CC3F-34BD-61ACB05350E5}" v="2211" dt="2022-06-20T04:40:57.137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5846A91-7C66-007E-8B59-E8BA8F570F58}" v="1454" dt="2022-06-19T15:06:08.93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5FD5E256-AB1F-0D3A-B169-E0EA0E164E95}" v="704" dt="2022-06-18T18:50:16.193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53434D-1EA1-EEAA-B34F-CEF49FCD2B72}" v="696" dt="2022-06-19T19:51:34.159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7E948173-4D34-248B-9976-6D0D8AB9CEA7}" v="1527" dt="2022-06-20T19:25:53.467"/>
    <p1510:client id="{805028BB-D11F-10E8-ABE9-D28B22459209}" v="769" dt="2022-06-18T21:43:09.968"/>
    <p1510:client id="{82DA953B-341A-BCFE-80FF-714215C44BC9}" v="194" dt="2022-06-18T22:02:25.870"/>
    <p1510:client id="{840708AD-71D3-4BA6-21CA-08483ED99936}" v="157" dt="2022-06-20T19:31:59.190"/>
    <p1510:client id="{85010E34-0D39-AC69-8870-18BF2D698A09}" v="1747" dt="2022-06-19T03:24:36.213"/>
    <p1510:client id="{86262B28-A453-6DCA-F296-46B49AAEC1C4}" v="252" dt="2022-06-19T15:17:37.777"/>
    <p1510:client id="{86AA42FF-C071-AB78-CCA4-D0C72CB7A094}" v="1569" dt="2022-06-18T03:33:19.990"/>
    <p1510:client id="{880E599A-DAEA-DECC-D6A0-409F1DA32E63}" v="16" dt="2022-06-08T21:12:55.932"/>
    <p1510:client id="{8B80321A-05DA-AA9E-3DEF-4272895027E8}" v="884" dt="2022-06-20T21:25:15.165"/>
    <p1510:client id="{8BFF7998-973C-1DC0-4A13-EA5BCE5C1F64}" v="655" dt="2022-06-13T15:19:50.119"/>
    <p1510:client id="{907EF992-BEC6-DB62-995A-4783911D4510}" v="1224" dt="2022-05-25T15:40:41.259"/>
    <p1510:client id="{928D8EFB-F07C-472F-4BC1-3EB23266502D}" v="488" dt="2022-06-18T19:08:44.829"/>
    <p1510:client id="{9473B549-753C-F0F6-70EC-A04766A8AC38}" v="1181" dt="2022-06-18T15:46:32.750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CAB6DC3-54BF-88FB-0EAB-224DD888CD52}" v="1417" dt="2022-06-19T22:43:14.614"/>
    <p1510:client id="{BDFEB156-CF34-4DB6-1E13-3FDC6E1C8FEC}" v="41" dt="2022-06-13T16:15:10.808"/>
    <p1510:client id="{C1B36582-FC03-7058-4FE4-B69F32D7DDB3}" v="570" dt="2022-06-02T19:16:49.625"/>
    <p1510:client id="{C501C1B6-8E48-FC97-1800-F01D816C920E}" v="1109" dt="2022-06-19T03:40:09.816"/>
    <p1510:client id="{C6EC3A87-9ABF-77CF-3866-09C714352B3E}" v="66" dt="2022-06-18T21:54:17.789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0F29A5F-98FB-C8FF-129F-B13CFEA4B0C4}" v="159" dt="2022-06-17T23:11:28.797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DCD75451-99BA-3A31-4778-955898F4063A}" v="294" dt="2022-06-19T19:12:24.020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97AC42-28D4-42F6-3857-E97BA9DE8E94}" v="623" dt="2022-06-18T04:06:30.820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840708AD-71D3-4BA6-21CA-08483ED99936}"/>
    <pc:docChg chg="modSld">
      <pc:chgData name="jbarrya10@yahoo.com" userId="S::urn:spo:guest#jbarrya10@yahoo.com::" providerId="AD" clId="Web-{840708AD-71D3-4BA6-21CA-08483ED99936}" dt="2022-06-20T19:31:58.831" v="156" actId="20577"/>
      <pc:docMkLst>
        <pc:docMk/>
      </pc:docMkLst>
      <pc:sldChg chg="modSp">
        <pc:chgData name="jbarrya10@yahoo.com" userId="S::urn:spo:guest#jbarrya10@yahoo.com::" providerId="AD" clId="Web-{840708AD-71D3-4BA6-21CA-08483ED99936}" dt="2022-06-20T19:31:28.658" v="149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840708AD-71D3-4BA6-21CA-08483ED99936}" dt="2022-06-20T19:31:28.658" v="149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840708AD-71D3-4BA6-21CA-08483ED99936}" dt="2022-06-20T19:29:36.483" v="60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840708AD-71D3-4BA6-21CA-08483ED99936}" dt="2022-06-20T19:29:36.483" v="60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840708AD-71D3-4BA6-21CA-08483ED99936}" dt="2022-06-20T19:31:58.831" v="156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840708AD-71D3-4BA6-21CA-08483ED99936}" dt="2022-06-20T19:31:58.831" v="156" actId="20577"/>
          <ac:spMkLst>
            <pc:docMk/>
            <pc:sldMk cId="3396428876" sldId="422"/>
            <ac:spMk id="2" creationId="{6FC765DF-384F-1128-72A0-CE3FA3B9F3A5}"/>
          </ac:spMkLst>
        </pc:spChg>
      </pc:sldChg>
      <pc:sldChg chg="modSp">
        <pc:chgData name="jbarrya10@yahoo.com" userId="S::urn:spo:guest#jbarrya10@yahoo.com::" providerId="AD" clId="Web-{840708AD-71D3-4BA6-21CA-08483ED99936}" dt="2022-06-20T19:28:32.653" v="19" actId="20577"/>
        <pc:sldMkLst>
          <pc:docMk/>
          <pc:sldMk cId="1928123907" sldId="510"/>
        </pc:sldMkLst>
        <pc:spChg chg="mod">
          <ac:chgData name="jbarrya10@yahoo.com" userId="S::urn:spo:guest#jbarrya10@yahoo.com::" providerId="AD" clId="Web-{840708AD-71D3-4BA6-21CA-08483ED99936}" dt="2022-06-20T19:28:10.230" v="17" actId="20577"/>
          <ac:spMkLst>
            <pc:docMk/>
            <pc:sldMk cId="1928123907" sldId="510"/>
            <ac:spMk id="2" creationId="{8A21C068-AB0E-833F-E970-CBFEBACE53E9}"/>
          </ac:spMkLst>
        </pc:spChg>
        <pc:spChg chg="mod">
          <ac:chgData name="jbarrya10@yahoo.com" userId="S::urn:spo:guest#jbarrya10@yahoo.com::" providerId="AD" clId="Web-{840708AD-71D3-4BA6-21CA-08483ED99936}" dt="2022-06-20T19:28:32.653" v="19" actId="20577"/>
          <ac:spMkLst>
            <pc:docMk/>
            <pc:sldMk cId="1928123907" sldId="510"/>
            <ac:spMk id="3" creationId="{833C6228-AAB4-1C65-AF3B-24726008F61B}"/>
          </ac:spMkLst>
        </pc:spChg>
      </pc:sldChg>
    </pc:docChg>
  </pc:docChgLst>
  <pc:docChgLst>
    <pc:chgData name="jbarrya10@yahoo.com" userId="S::urn:spo:guest#jbarrya10@yahoo.com::" providerId="AD" clId="Web-{8B80321A-05DA-AA9E-3DEF-4272895027E8}"/>
    <pc:docChg chg="delSld modSld">
      <pc:chgData name="jbarrya10@yahoo.com" userId="S::urn:spo:guest#jbarrya10@yahoo.com::" providerId="AD" clId="Web-{8B80321A-05DA-AA9E-3DEF-4272895027E8}" dt="2022-06-20T21:25:14.806" v="878" actId="20577"/>
      <pc:docMkLst>
        <pc:docMk/>
      </pc:docMkLst>
      <pc:sldChg chg="modSp">
        <pc:chgData name="jbarrya10@yahoo.com" userId="S::urn:spo:guest#jbarrya10@yahoo.com::" providerId="AD" clId="Web-{8B80321A-05DA-AA9E-3DEF-4272895027E8}" dt="2022-06-20T21:05:36.892" v="182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8B80321A-05DA-AA9E-3DEF-4272895027E8}" dt="2022-06-20T21:05:36.892" v="182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">
        <pc:chgData name="jbarrya10@yahoo.com" userId="S::urn:spo:guest#jbarrya10@yahoo.com::" providerId="AD" clId="Web-{8B80321A-05DA-AA9E-3DEF-4272895027E8}" dt="2022-06-20T21:25:14.806" v="878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8B80321A-05DA-AA9E-3DEF-4272895027E8}" dt="2022-06-20T21:25:14.806" v="878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del">
        <pc:chgData name="jbarrya10@yahoo.com" userId="S::urn:spo:guest#jbarrya10@yahoo.com::" providerId="AD" clId="Web-{8B80321A-05DA-AA9E-3DEF-4272895027E8}" dt="2022-06-20T21:22:23.753" v="749"/>
        <pc:sldMkLst>
          <pc:docMk/>
          <pc:sldMk cId="114574045" sldId="494"/>
        </pc:sldMkLst>
      </pc:sldChg>
      <pc:sldChg chg="modSp">
        <pc:chgData name="jbarrya10@yahoo.com" userId="S::urn:spo:guest#jbarrya10@yahoo.com::" providerId="AD" clId="Web-{8B80321A-05DA-AA9E-3DEF-4272895027E8}" dt="2022-06-20T21:11:14.528" v="393" actId="20577"/>
        <pc:sldMkLst>
          <pc:docMk/>
          <pc:sldMk cId="133852270" sldId="508"/>
        </pc:sldMkLst>
        <pc:spChg chg="mod">
          <ac:chgData name="jbarrya10@yahoo.com" userId="S::urn:spo:guest#jbarrya10@yahoo.com::" providerId="AD" clId="Web-{8B80321A-05DA-AA9E-3DEF-4272895027E8}" dt="2022-06-20T21:08:39.445" v="246" actId="20577"/>
          <ac:spMkLst>
            <pc:docMk/>
            <pc:sldMk cId="133852270" sldId="508"/>
            <ac:spMk id="2" creationId="{45544B72-F32D-416E-FD8A-A6DC1D3D0952}"/>
          </ac:spMkLst>
        </pc:spChg>
        <pc:spChg chg="mod">
          <ac:chgData name="jbarrya10@yahoo.com" userId="S::urn:spo:guest#jbarrya10@yahoo.com::" providerId="AD" clId="Web-{8B80321A-05DA-AA9E-3DEF-4272895027E8}" dt="2022-06-20T21:11:14.528" v="393" actId="20577"/>
          <ac:spMkLst>
            <pc:docMk/>
            <pc:sldMk cId="133852270" sldId="508"/>
            <ac:spMk id="3" creationId="{3851D0F0-4FCE-1404-E6E6-A3DD0FCFD0C7}"/>
          </ac:spMkLst>
        </pc:spChg>
      </pc:sldChg>
      <pc:sldChg chg="modSp">
        <pc:chgData name="jbarrya10@yahoo.com" userId="S::urn:spo:guest#jbarrya10@yahoo.com::" providerId="AD" clId="Web-{8B80321A-05DA-AA9E-3DEF-4272895027E8}" dt="2022-06-20T21:18:22.964" v="618" actId="20577"/>
        <pc:sldMkLst>
          <pc:docMk/>
          <pc:sldMk cId="295988486" sldId="511"/>
        </pc:sldMkLst>
        <pc:spChg chg="mod">
          <ac:chgData name="jbarrya10@yahoo.com" userId="S::urn:spo:guest#jbarrya10@yahoo.com::" providerId="AD" clId="Web-{8B80321A-05DA-AA9E-3DEF-4272895027E8}" dt="2022-06-20T21:15:34.709" v="487" actId="20577"/>
          <ac:spMkLst>
            <pc:docMk/>
            <pc:sldMk cId="295988486" sldId="511"/>
            <ac:spMk id="2" creationId="{9B274E79-1DC4-D4F1-2439-1776507E1501}"/>
          </ac:spMkLst>
        </pc:spChg>
        <pc:spChg chg="mod">
          <ac:chgData name="jbarrya10@yahoo.com" userId="S::urn:spo:guest#jbarrya10@yahoo.com::" providerId="AD" clId="Web-{8B80321A-05DA-AA9E-3DEF-4272895027E8}" dt="2022-06-20T21:18:22.964" v="618" actId="20577"/>
          <ac:spMkLst>
            <pc:docMk/>
            <pc:sldMk cId="295988486" sldId="511"/>
            <ac:spMk id="3" creationId="{4B42E32A-266F-DC7A-BC53-058A4EAEF2AA}"/>
          </ac:spMkLst>
        </pc:spChg>
      </pc:sldChg>
      <pc:sldChg chg="modSp">
        <pc:chgData name="jbarrya10@yahoo.com" userId="S::urn:spo:guest#jbarrya10@yahoo.com::" providerId="AD" clId="Web-{8B80321A-05DA-AA9E-3DEF-4272895027E8}" dt="2022-06-20T21:20:52.563" v="703" actId="20577"/>
        <pc:sldMkLst>
          <pc:docMk/>
          <pc:sldMk cId="3324113900" sldId="512"/>
        </pc:sldMkLst>
        <pc:spChg chg="mod">
          <ac:chgData name="jbarrya10@yahoo.com" userId="S::urn:spo:guest#jbarrya10@yahoo.com::" providerId="AD" clId="Web-{8B80321A-05DA-AA9E-3DEF-4272895027E8}" dt="2022-06-20T21:18:55.590" v="633" actId="20577"/>
          <ac:spMkLst>
            <pc:docMk/>
            <pc:sldMk cId="3324113900" sldId="512"/>
            <ac:spMk id="2" creationId="{53F1D480-4009-66CB-354B-CB9D5F8F89B3}"/>
          </ac:spMkLst>
        </pc:spChg>
        <pc:spChg chg="mod">
          <ac:chgData name="jbarrya10@yahoo.com" userId="S::urn:spo:guest#jbarrya10@yahoo.com::" providerId="AD" clId="Web-{8B80321A-05DA-AA9E-3DEF-4272895027E8}" dt="2022-06-20T21:20:52.563" v="703" actId="20577"/>
          <ac:spMkLst>
            <pc:docMk/>
            <pc:sldMk cId="3324113900" sldId="512"/>
            <ac:spMk id="3" creationId="{C1ECCAEB-3D9C-D468-3082-36B0206F0BF9}"/>
          </ac:spMkLst>
        </pc:spChg>
      </pc:sldChg>
      <pc:sldChg chg="modSp">
        <pc:chgData name="jbarrya10@yahoo.com" userId="S::urn:spo:guest#jbarrya10@yahoo.com::" providerId="AD" clId="Web-{8B80321A-05DA-AA9E-3DEF-4272895027E8}" dt="2022-06-20T21:08:05.147" v="226" actId="20577"/>
        <pc:sldMkLst>
          <pc:docMk/>
          <pc:sldMk cId="1276737531" sldId="517"/>
        </pc:sldMkLst>
        <pc:spChg chg="mod">
          <ac:chgData name="jbarrya10@yahoo.com" userId="S::urn:spo:guest#jbarrya10@yahoo.com::" providerId="AD" clId="Web-{8B80321A-05DA-AA9E-3DEF-4272895027E8}" dt="2022-06-20T21:06:20.034" v="189" actId="20577"/>
          <ac:spMkLst>
            <pc:docMk/>
            <pc:sldMk cId="1276737531" sldId="517"/>
            <ac:spMk id="2" creationId="{483264F7-250F-4B82-F1AE-7765B5188EC6}"/>
          </ac:spMkLst>
        </pc:spChg>
        <pc:spChg chg="mod">
          <ac:chgData name="jbarrya10@yahoo.com" userId="S::urn:spo:guest#jbarrya10@yahoo.com::" providerId="AD" clId="Web-{8B80321A-05DA-AA9E-3DEF-4272895027E8}" dt="2022-06-20T21:08:05.147" v="226" actId="20577"/>
          <ac:spMkLst>
            <pc:docMk/>
            <pc:sldMk cId="1276737531" sldId="517"/>
            <ac:spMk id="3" creationId="{AA3D225B-1A9B-4D07-1647-5AB9A84938CE}"/>
          </ac:spMkLst>
        </pc:spChg>
      </pc:sldChg>
      <pc:sldChg chg="modSp">
        <pc:chgData name="jbarrya10@yahoo.com" userId="S::urn:spo:guest#jbarrya10@yahoo.com::" providerId="AD" clId="Web-{8B80321A-05DA-AA9E-3DEF-4272895027E8}" dt="2022-06-20T21:21:53.768" v="747" actId="20577"/>
        <pc:sldMkLst>
          <pc:docMk/>
          <pc:sldMk cId="2616459666" sldId="525"/>
        </pc:sldMkLst>
        <pc:spChg chg="mod">
          <ac:chgData name="jbarrya10@yahoo.com" userId="S::urn:spo:guest#jbarrya10@yahoo.com::" providerId="AD" clId="Web-{8B80321A-05DA-AA9E-3DEF-4272895027E8}" dt="2022-06-20T21:12:29.827" v="400" actId="20577"/>
          <ac:spMkLst>
            <pc:docMk/>
            <pc:sldMk cId="2616459666" sldId="525"/>
            <ac:spMk id="2" creationId="{1698541D-99E9-666C-E3F9-EBD0F4518831}"/>
          </ac:spMkLst>
        </pc:spChg>
        <pc:spChg chg="mod">
          <ac:chgData name="jbarrya10@yahoo.com" userId="S::urn:spo:guest#jbarrya10@yahoo.com::" providerId="AD" clId="Web-{8B80321A-05DA-AA9E-3DEF-4272895027E8}" dt="2022-06-20T21:21:53.768" v="747" actId="20577"/>
          <ac:spMkLst>
            <pc:docMk/>
            <pc:sldMk cId="2616459666" sldId="525"/>
            <ac:spMk id="3" creationId="{1612FA89-D921-A2F5-31D3-C81C8C61343D}"/>
          </ac:spMkLst>
        </pc:spChg>
      </pc:sldChg>
      <pc:sldChg chg="del">
        <pc:chgData name="jbarrya10@yahoo.com" userId="S::urn:spo:guest#jbarrya10@yahoo.com::" providerId="AD" clId="Web-{8B80321A-05DA-AA9E-3DEF-4272895027E8}" dt="2022-06-20T21:22:21.972" v="748"/>
        <pc:sldMkLst>
          <pc:docMk/>
          <pc:sldMk cId="2748493602" sldId="5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Figure 15.7 Chemicals are linked to both environmental and personal health risks.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658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C068-AB0E-833F-E970-CBFEBACE5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Chemicals,</a:t>
            </a:r>
            <a:br>
              <a:rPr lang="en-US" dirty="0"/>
            </a:br>
            <a:r>
              <a:rPr lang="en-US" dirty="0"/>
              <a:t>the Environment, and Your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C6228-AAB4-1C65-AF3B-24726008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</a:t>
            </a:r>
            <a:r>
              <a:rPr lang="en-US" dirty="0">
                <a:cs typeface="Arial"/>
              </a:rPr>
              <a:t>of High School Health</a:t>
            </a:r>
          </a:p>
          <a:p>
            <a:r>
              <a:rPr lang="en-US" dirty="0">
                <a:cs typeface="Arial"/>
              </a:rPr>
              <a:t>Chapter 15, Lesson 2</a:t>
            </a:r>
          </a:p>
        </p:txBody>
      </p:sp>
    </p:spTree>
    <p:extLst>
      <p:ext uri="{BB962C8B-B14F-4D97-AF65-F5344CB8AC3E}">
        <p14:creationId xmlns:p14="http://schemas.microsoft.com/office/powerpoint/2010/main" val="192812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Develop a short story about what you would do if you accidentally came into contact with a hazardous chemical. 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The story should focus on what you should say and do in the situation. 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Use the information from this chapter to build the details of your story so that it is accurate and results in a positive outcome.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Have you ever considered whether the personal care products you use are safe?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would you feel if you found out that your shampoo, soap, or sunscreen contained dangerous ingredients? 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Would you try to change the products you use?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the dangers of toxic chemicals?</a:t>
            </a:r>
          </a:p>
          <a:p>
            <a:r>
              <a:rPr lang="en-US" dirty="0">
                <a:cs typeface="Arial"/>
              </a:rPr>
              <a:t>Explain how to identify toxic chemicals in personal care products?</a:t>
            </a:r>
          </a:p>
          <a:p>
            <a:r>
              <a:rPr lang="en-US" dirty="0">
                <a:cs typeface="Arial"/>
              </a:rPr>
              <a:t>Explain three ways to reduce your exposure to toxic chemicals found in household items?</a:t>
            </a:r>
          </a:p>
          <a:p>
            <a:r>
              <a:rPr lang="en-US" dirty="0">
                <a:cs typeface="Arial"/>
              </a:rPr>
              <a:t>Explain what to do if you are exposed to toxic chemicals?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Chemicals?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A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 chemical </a:t>
            </a:r>
            <a:r>
              <a:rPr lang="en-US" dirty="0">
                <a:solidFill>
                  <a:srgbClr val="404000"/>
                </a:solidFill>
                <a:cs typeface="Arial"/>
              </a:rPr>
              <a:t>is a substance that cannot be broken down without changing into something else.</a:t>
            </a:r>
          </a:p>
          <a:p>
            <a:r>
              <a:rPr lang="en-US" dirty="0">
                <a:solidFill>
                  <a:srgbClr val="3F403F"/>
                </a:solidFill>
                <a:cs typeface="Arial"/>
              </a:rPr>
              <a:t>Chemicals can occur naturally (gold found in rocks or vitamin C found in citrus fruits) or be human-made (synthetic chemicals).</a:t>
            </a:r>
          </a:p>
          <a:p>
            <a:r>
              <a:rPr lang="en-US" dirty="0">
                <a:solidFill>
                  <a:srgbClr val="3F403F"/>
                </a:solidFill>
                <a:cs typeface="Arial"/>
              </a:rPr>
              <a:t>A </a:t>
            </a:r>
            <a:r>
              <a:rPr lang="en-US" b="1" dirty="0">
                <a:solidFill>
                  <a:srgbClr val="3F403F"/>
                </a:solidFill>
                <a:cs typeface="Arial"/>
              </a:rPr>
              <a:t>toxic chemical</a:t>
            </a:r>
            <a:r>
              <a:rPr lang="en-US" dirty="0">
                <a:solidFill>
                  <a:srgbClr val="3F403F"/>
                </a:solidFill>
                <a:cs typeface="Arial"/>
              </a:rPr>
              <a:t> is any chemical that can cause death, make you pass out for a period of time, or cause permanent harm to humans or animals.</a:t>
            </a: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264F7-250F-4B82-F1AE-7765B5188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Chemicals Matter</a:t>
            </a:r>
          </a:p>
        </p:txBody>
      </p:sp>
      <p:pic>
        <p:nvPicPr>
          <p:cNvPr id="5" name="Content Placeholder 4" descr="Smoke comes from a factory building and greenish liquid waste pours into the ground (environmental pollution). A truck delivers a product to a woman. The woman sprays the product. Chemicals go into the air and into her body (personal health risk).">
            <a:extLst>
              <a:ext uri="{FF2B5EF4-FFF2-40B4-BE49-F238E27FC236}">
                <a16:creationId xmlns:a16="http://schemas.microsoft.com/office/drawing/2014/main" id="{F4E44270-ED47-C37F-C1D5-7B9C1B239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2912" y="2830862"/>
            <a:ext cx="5218176" cy="2340864"/>
          </a:xfrm>
        </p:spPr>
      </p:pic>
    </p:spTree>
    <p:extLst>
      <p:ext uri="{BB962C8B-B14F-4D97-AF65-F5344CB8AC3E}">
        <p14:creationId xmlns:p14="http://schemas.microsoft.com/office/powerpoint/2010/main" val="1276737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4B72-F32D-416E-FD8A-A6DC1D3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Chemicals in Personal Care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D0F0-4FCE-1404-E6E6-A3DD0FCF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body absorbs chemicals through your lungs and your skin when you breathe, bathe, eat, drink, and use personal care products.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Personal care products include shampoo, toothpaste, deodorant, sunscreen, and makeup.</a:t>
            </a:r>
          </a:p>
          <a:p>
            <a:r>
              <a:rPr lang="en-US" dirty="0">
                <a:cs typeface="Arial"/>
              </a:rPr>
              <a:t>A single product may have a chemical level that is considered safe, but the use of multiple products over many years may be dangerous.</a:t>
            </a:r>
          </a:p>
        </p:txBody>
      </p:sp>
    </p:spTree>
    <p:extLst>
      <p:ext uri="{BB962C8B-B14F-4D97-AF65-F5344CB8AC3E}">
        <p14:creationId xmlns:p14="http://schemas.microsoft.com/office/powerpoint/2010/main" val="13385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8541D-99E9-666C-E3F9-EBD0F451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Chemicals</a:t>
            </a:r>
            <a:br>
              <a:rPr lang="en-US" dirty="0"/>
            </a:br>
            <a:r>
              <a:rPr lang="en-US" dirty="0"/>
              <a:t>in Household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2FA89-D921-A2F5-31D3-C81C8C613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 panose="020B0604020202020204"/>
              </a:rPr>
              <a:t>Household products and materials that we use to build our homes and communities can also contain toxic chemicals.</a:t>
            </a:r>
          </a:p>
          <a:p>
            <a:r>
              <a:rPr lang="en-US" dirty="0">
                <a:cs typeface="Arial" panose="020B0604020202020204"/>
              </a:rPr>
              <a:t>Examples include solvents, pool cleaners, paints, batteries, antifreeze, and insect and weed killers.</a:t>
            </a:r>
          </a:p>
          <a:p>
            <a:r>
              <a:rPr lang="en-US" dirty="0">
                <a:solidFill>
                  <a:srgbClr val="404000"/>
                </a:solidFill>
                <a:cs typeface="Arial" panose="020B0604020202020204"/>
              </a:rPr>
              <a:t>Groups most at risk are babies, young children, and pregnant women.</a:t>
            </a:r>
            <a:endParaRPr lang="en-US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61645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4E79-1DC4-D4F1-2439-1776507E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Getting Help When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E32A-266F-DC7A-BC53-058A4EAE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All products containing dangerous chemicals are labeled according to the danger they pose.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If you inhale or ingest a dangerous chemical, or your skin is exposed to a chemical, tell a doctor, school nurse, or trusted adult immediately.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Call the national Poison Control Center toll free at 800-222-1222 to ask for advice.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Be sure you know the name of the product or chemical.</a:t>
            </a:r>
          </a:p>
        </p:txBody>
      </p:sp>
    </p:spTree>
    <p:extLst>
      <p:ext uri="{BB962C8B-B14F-4D97-AF65-F5344CB8AC3E}">
        <p14:creationId xmlns:p14="http://schemas.microsoft.com/office/powerpoint/2010/main" val="29598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D480-4009-66CB-354B-CB9D5F8F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Proper Disposal</a:t>
            </a:r>
            <a:br>
              <a:rPr lang="en-US" dirty="0"/>
            </a:br>
            <a:r>
              <a:rPr lang="en-US" dirty="0"/>
              <a:t>of Chemical Waste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CAEB-3D9C-D468-3082-36B0206F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cs typeface="Arial" panose="020B0604020202020204"/>
              </a:rPr>
              <a:t>Hazardous materials include all items that could cause damage to human or animal life or to the environment.</a:t>
            </a:r>
          </a:p>
          <a:p>
            <a:r>
              <a:rPr lang="en-US" dirty="0">
                <a:solidFill>
                  <a:schemeClr val="tx1"/>
                </a:solidFill>
                <a:cs typeface="Arial" panose="020B0604020202020204"/>
              </a:rPr>
              <a:t>All products containing chemicals are labeled with instructions on proper disposal.</a:t>
            </a:r>
          </a:p>
        </p:txBody>
      </p:sp>
    </p:spTree>
    <p:extLst>
      <p:ext uri="{BB962C8B-B14F-4D97-AF65-F5344CB8AC3E}">
        <p14:creationId xmlns:p14="http://schemas.microsoft.com/office/powerpoint/2010/main" val="3324113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513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Office Theme</vt:lpstr>
      <vt:lpstr>Chemicals, the Environment, and Your Health</vt:lpstr>
      <vt:lpstr>Write About It</vt:lpstr>
      <vt:lpstr>Can you . . .  </vt:lpstr>
      <vt:lpstr>What Are Chemicals?</vt:lpstr>
      <vt:lpstr>Why Chemicals Matter</vt:lpstr>
      <vt:lpstr>Chemicals in Personal Care Products</vt:lpstr>
      <vt:lpstr>Chemicals in Household Items</vt:lpstr>
      <vt:lpstr>Getting Help When Needed</vt:lpstr>
      <vt:lpstr>Proper Disposal of Chemical Waste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Health</dc:title>
  <dc:creator>Human Kinetics</dc:creator>
  <cp:lastModifiedBy>Melissa Feld</cp:lastModifiedBy>
  <cp:revision>1932</cp:revision>
  <dcterms:created xsi:type="dcterms:W3CDTF">2020-04-29T19:38:00Z</dcterms:created>
  <dcterms:modified xsi:type="dcterms:W3CDTF">2023-01-06T18:13:45Z</dcterms:modified>
</cp:coreProperties>
</file>