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510" r:id="rId2"/>
    <p:sldId id="337" r:id="rId3"/>
    <p:sldId id="334" r:id="rId4"/>
    <p:sldId id="526" r:id="rId5"/>
    <p:sldId id="517" r:id="rId6"/>
    <p:sldId id="508" r:id="rId7"/>
    <p:sldId id="525" r:id="rId8"/>
    <p:sldId id="511" r:id="rId9"/>
    <p:sldId id="512" r:id="rId10"/>
    <p:sldId id="527" r:id="rId11"/>
    <p:sldId id="528" r:id="rId12"/>
    <p:sldId id="529" r:id="rId13"/>
    <p:sldId id="530" r:id="rId14"/>
    <p:sldId id="531" r:id="rId15"/>
    <p:sldId id="44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2ABC8-6DE4-EB88-C003-917809A35C21}" v="130" dt="2022-06-20T21:30:09.416"/>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5C06FB-B592-8D37-56D4-F40AA4DAEC27}" v="2" dt="2022-06-18T18:51:45.507"/>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9BCEA82-1115-0AAB-82BE-3D376AADD15E}" v="238" dt="2022-06-19T03:51:06.890"/>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72AA541-535F-3BF7-BB90-DA487EAD5447}" v="759" dt="2022-06-19T18:56:26.970"/>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8D17660-A56D-EF56-1B48-4918C03705A6}" v="1" dt="2022-06-20T21:31:18.401"/>
    <p1510:client id="{3D2B1ED9-4A30-0D47-01B8-3CF7626A7B98}" v="7" dt="2022-06-18T18:52:46.744"/>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B82C006-65CE-CC3F-34BD-61ACB05350E5}" v="2211" dt="2022-06-20T04:40:57.137"/>
    <p1510:client id="{4DAE184F-1DAC-18D0-0D2C-8AFE38C29856}" v="1987" dt="2022-06-10T04:45:36.752"/>
    <p1510:client id="{4E0F79D6-C3B4-418D-03A4-C4F858A67294}" v="626" dt="2022-06-08T21:10:54.028"/>
    <p1510:client id="{5480F734-7689-FD1C-CB4C-2CC841ADFF06}" v="1185" dt="2022-06-17T04:36:35.500"/>
    <p1510:client id="{55846A91-7C66-007E-8B59-E8BA8F570F58}" v="1454" dt="2022-06-19T15:06:08.93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5FD5E256-AB1F-0D3A-B169-E0EA0E164E95}" v="704" dt="2022-06-18T18:50:16.193"/>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53434D-1EA1-EEAA-B34F-CEF49FCD2B72}" v="696" dt="2022-06-19T19:51:34.159"/>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7E948173-4D34-248B-9976-6D0D8AB9CEA7}" v="1527" dt="2022-06-20T19:25:53.467"/>
    <p1510:client id="{805028BB-D11F-10E8-ABE9-D28B22459209}" v="769" dt="2022-06-18T21:43:09.968"/>
    <p1510:client id="{82DA953B-341A-BCFE-80FF-714215C44BC9}" v="194" dt="2022-06-18T22:02:25.870"/>
    <p1510:client id="{840708AD-71D3-4BA6-21CA-08483ED99936}" v="157" dt="2022-06-20T19:31:59.190"/>
    <p1510:client id="{85010E34-0D39-AC69-8870-18BF2D698A09}" v="1747" dt="2022-06-19T03:24:36.213"/>
    <p1510:client id="{86262B28-A453-6DCA-F296-46B49AAEC1C4}" v="252" dt="2022-06-19T15:17:37.777"/>
    <p1510:client id="{86AA42FF-C071-AB78-CCA4-D0C72CB7A094}" v="1569" dt="2022-06-18T03:33:19.990"/>
    <p1510:client id="{880E599A-DAEA-DECC-D6A0-409F1DA32E63}" v="16" dt="2022-06-08T21:12:55.932"/>
    <p1510:client id="{8B80321A-05DA-AA9E-3DEF-4272895027E8}" v="884" dt="2022-06-20T21:25:15.165"/>
    <p1510:client id="{8BFF7998-973C-1DC0-4A13-EA5BCE5C1F64}" v="655" dt="2022-06-13T15:19:50.119"/>
    <p1510:client id="{907EF992-BEC6-DB62-995A-4783911D4510}" v="1224" dt="2022-05-25T15:40:41.259"/>
    <p1510:client id="{928D8EFB-F07C-472F-4BC1-3EB23266502D}" v="488" dt="2022-06-18T19:08:44.829"/>
    <p1510:client id="{9473B549-753C-F0F6-70EC-A04766A8AC38}" v="1181" dt="2022-06-18T15:46:32.750"/>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AE2F2925-1A3D-66EB-1844-C9A063E0B29B}" v="1147" dt="2022-06-20T23:25:58.459"/>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B39602B-5D3C-14AE-9E6D-65035A9872DE}" v="340" dt="2022-06-21T04:00:14.611"/>
    <p1510:client id="{BC203AD4-FA46-1915-D8AF-542A7EA5F6CA}" v="466" dt="2022-06-09T22:33:12.872"/>
    <p1510:client id="{BCAB6DC3-54BF-88FB-0EAB-224DD888CD52}" v="1417" dt="2022-06-19T22:43:14.614"/>
    <p1510:client id="{BDFEB156-CF34-4DB6-1E13-3FDC6E1C8FEC}" v="41" dt="2022-06-13T16:15:10.808"/>
    <p1510:client id="{C1B36582-FC03-7058-4FE4-B69F32D7DDB3}" v="570" dt="2022-06-02T19:16:49.625"/>
    <p1510:client id="{C501C1B6-8E48-FC97-1800-F01D816C920E}" v="1109" dt="2022-06-19T03:40:09.816"/>
    <p1510:client id="{C6EC3A87-9ABF-77CF-3866-09C714352B3E}" v="66" dt="2022-06-18T21:54:17.789"/>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DCD75451-99BA-3A31-4778-955898F4063A}" v="294" dt="2022-06-19T19:12:24.020"/>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97AC42-28D4-42F6-3857-E97BA9DE8E94}" v="623" dt="2022-06-18T04:06:30.820"/>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385" autoAdjust="0"/>
  </p:normalViewPr>
  <p:slideViewPr>
    <p:cSldViewPr snapToGrid="0">
      <p:cViewPr varScale="1">
        <p:scale>
          <a:sx n="95" d="100"/>
          <a:sy n="95" d="100"/>
        </p:scale>
        <p:origin x="158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BB39602B-5D3C-14AE-9E6D-65035A9872DE}"/>
    <pc:docChg chg="addSld modSld">
      <pc:chgData name="jbarrya10@yahoo.com" userId="S::urn:spo:guest#jbarrya10@yahoo.com::" providerId="AD" clId="Web-{BB39602B-5D3C-14AE-9E6D-65035A9872DE}" dt="2022-06-21T04:00:12.361" v="336" actId="20577"/>
      <pc:docMkLst>
        <pc:docMk/>
      </pc:docMkLst>
      <pc:sldChg chg="modSp">
        <pc:chgData name="jbarrya10@yahoo.com" userId="S::urn:spo:guest#jbarrya10@yahoo.com::" providerId="AD" clId="Web-{BB39602B-5D3C-14AE-9E6D-65035A9872DE}" dt="2022-06-21T04:00:12.361" v="336" actId="20577"/>
        <pc:sldMkLst>
          <pc:docMk/>
          <pc:sldMk cId="1919546778" sldId="449"/>
        </pc:sldMkLst>
        <pc:spChg chg="mod">
          <ac:chgData name="jbarrya10@yahoo.com" userId="S::urn:spo:guest#jbarrya10@yahoo.com::" providerId="AD" clId="Web-{BB39602B-5D3C-14AE-9E6D-65035A9872DE}" dt="2022-06-21T04:00:12.361" v="336" actId="20577"/>
          <ac:spMkLst>
            <pc:docMk/>
            <pc:sldMk cId="1919546778" sldId="449"/>
            <ac:spMk id="3" creationId="{B1D98006-55C1-7F11-D491-6113D420FA14}"/>
          </ac:spMkLst>
        </pc:spChg>
      </pc:sldChg>
      <pc:sldChg chg="modSp">
        <pc:chgData name="jbarrya10@yahoo.com" userId="S::urn:spo:guest#jbarrya10@yahoo.com::" providerId="AD" clId="Web-{BB39602B-5D3C-14AE-9E6D-65035A9872DE}" dt="2022-06-21T03:48:15.264" v="0" actId="20577"/>
        <pc:sldMkLst>
          <pc:docMk/>
          <pc:sldMk cId="1928123907" sldId="510"/>
        </pc:sldMkLst>
        <pc:spChg chg="mod">
          <ac:chgData name="jbarrya10@yahoo.com" userId="S::urn:spo:guest#jbarrya10@yahoo.com::" providerId="AD" clId="Web-{BB39602B-5D3C-14AE-9E6D-65035A9872DE}" dt="2022-06-21T03:48:15.264" v="0" actId="20577"/>
          <ac:spMkLst>
            <pc:docMk/>
            <pc:sldMk cId="1928123907" sldId="510"/>
            <ac:spMk id="3" creationId="{833C6228-AAB4-1C65-AF3B-24726008F61B}"/>
          </ac:spMkLst>
        </pc:spChg>
      </pc:sldChg>
      <pc:sldChg chg="modSp">
        <pc:chgData name="jbarrya10@yahoo.com" userId="S::urn:spo:guest#jbarrya10@yahoo.com::" providerId="AD" clId="Web-{BB39602B-5D3C-14AE-9E6D-65035A9872DE}" dt="2022-06-21T03:55:04.087" v="147" actId="20577"/>
        <pc:sldMkLst>
          <pc:docMk/>
          <pc:sldMk cId="2437156779" sldId="529"/>
        </pc:sldMkLst>
        <pc:spChg chg="mod">
          <ac:chgData name="jbarrya10@yahoo.com" userId="S::urn:spo:guest#jbarrya10@yahoo.com::" providerId="AD" clId="Web-{BB39602B-5D3C-14AE-9E6D-65035A9872DE}" dt="2022-06-21T03:55:04.087" v="147" actId="20577"/>
          <ac:spMkLst>
            <pc:docMk/>
            <pc:sldMk cId="2437156779" sldId="529"/>
            <ac:spMk id="3" creationId="{477BB8D3-CB00-EDB5-F181-407750E64E74}"/>
          </ac:spMkLst>
        </pc:spChg>
      </pc:sldChg>
      <pc:sldChg chg="modSp new">
        <pc:chgData name="jbarrya10@yahoo.com" userId="S::urn:spo:guest#jbarrya10@yahoo.com::" providerId="AD" clId="Web-{BB39602B-5D3C-14AE-9E6D-65035A9872DE}" dt="2022-06-21T03:57:33.419" v="228" actId="20577"/>
        <pc:sldMkLst>
          <pc:docMk/>
          <pc:sldMk cId="2013038917" sldId="530"/>
        </pc:sldMkLst>
        <pc:spChg chg="mod">
          <ac:chgData name="jbarrya10@yahoo.com" userId="S::urn:spo:guest#jbarrya10@yahoo.com::" providerId="AD" clId="Web-{BB39602B-5D3C-14AE-9E6D-65035A9872DE}" dt="2022-06-21T03:55:49.526" v="156" actId="20577"/>
          <ac:spMkLst>
            <pc:docMk/>
            <pc:sldMk cId="2013038917" sldId="530"/>
            <ac:spMk id="2" creationId="{963A3C47-3C5D-E291-509D-E20CB7F95721}"/>
          </ac:spMkLst>
        </pc:spChg>
        <pc:spChg chg="mod">
          <ac:chgData name="jbarrya10@yahoo.com" userId="S::urn:spo:guest#jbarrya10@yahoo.com::" providerId="AD" clId="Web-{BB39602B-5D3C-14AE-9E6D-65035A9872DE}" dt="2022-06-21T03:57:33.419" v="228" actId="20577"/>
          <ac:spMkLst>
            <pc:docMk/>
            <pc:sldMk cId="2013038917" sldId="530"/>
            <ac:spMk id="3" creationId="{6421F162-5E46-83CB-5028-8942AD89FF92}"/>
          </ac:spMkLst>
        </pc:spChg>
      </pc:sldChg>
    </pc:docChg>
  </pc:docChgLst>
  <pc:docChgLst>
    <pc:chgData name="jbarrya10@yahoo.com" userId="S::urn:spo:guest#jbarrya10@yahoo.com::" providerId="AD" clId="Web-{0172ABC8-6DE4-EB88-C003-917809A35C21}"/>
    <pc:docChg chg="modSld">
      <pc:chgData name="jbarrya10@yahoo.com" userId="S::urn:spo:guest#jbarrya10@yahoo.com::" providerId="AD" clId="Web-{0172ABC8-6DE4-EB88-C003-917809A35C21}" dt="2022-06-20T21:30:09.181" v="126" actId="20577"/>
      <pc:docMkLst>
        <pc:docMk/>
      </pc:docMkLst>
      <pc:sldChg chg="modSp">
        <pc:chgData name="jbarrya10@yahoo.com" userId="S::urn:spo:guest#jbarrya10@yahoo.com::" providerId="AD" clId="Web-{0172ABC8-6DE4-EB88-C003-917809A35C21}" dt="2022-06-20T21:28:51.132" v="87" actId="20577"/>
        <pc:sldMkLst>
          <pc:docMk/>
          <pc:sldMk cId="168072434" sldId="334"/>
        </pc:sldMkLst>
        <pc:spChg chg="mod">
          <ac:chgData name="jbarrya10@yahoo.com" userId="S::urn:spo:guest#jbarrya10@yahoo.com::" providerId="AD" clId="Web-{0172ABC8-6DE4-EB88-C003-917809A35C21}" dt="2022-06-20T21:28:51.132" v="87" actId="20577"/>
          <ac:spMkLst>
            <pc:docMk/>
            <pc:sldMk cId="168072434" sldId="334"/>
            <ac:spMk id="3" creationId="{0146B1E4-F71B-9966-0D75-82BEDFFB6556}"/>
          </ac:spMkLst>
        </pc:spChg>
      </pc:sldChg>
      <pc:sldChg chg="modSp">
        <pc:chgData name="jbarrya10@yahoo.com" userId="S::urn:spo:guest#jbarrya10@yahoo.com::" providerId="AD" clId="Web-{0172ABC8-6DE4-EB88-C003-917809A35C21}" dt="2022-06-20T21:29:44.071" v="116" actId="20577"/>
        <pc:sldMkLst>
          <pc:docMk/>
          <pc:sldMk cId="3426044915" sldId="337"/>
        </pc:sldMkLst>
        <pc:spChg chg="mod">
          <ac:chgData name="jbarrya10@yahoo.com" userId="S::urn:spo:guest#jbarrya10@yahoo.com::" providerId="AD" clId="Web-{0172ABC8-6DE4-EB88-C003-917809A35C21}" dt="2022-06-20T21:29:44.071" v="116" actId="20577"/>
          <ac:spMkLst>
            <pc:docMk/>
            <pc:sldMk cId="3426044915" sldId="337"/>
            <ac:spMk id="3" creationId="{CF960B38-CE66-89E9-091C-BB3EF290D0B9}"/>
          </ac:spMkLst>
        </pc:spChg>
      </pc:sldChg>
      <pc:sldChg chg="modSp">
        <pc:chgData name="jbarrya10@yahoo.com" userId="S::urn:spo:guest#jbarrya10@yahoo.com::" providerId="AD" clId="Web-{0172ABC8-6DE4-EB88-C003-917809A35C21}" dt="2022-06-20T21:30:09.181" v="126" actId="20577"/>
        <pc:sldMkLst>
          <pc:docMk/>
          <pc:sldMk cId="3396428876" sldId="422"/>
        </pc:sldMkLst>
        <pc:spChg chg="mod">
          <ac:chgData name="jbarrya10@yahoo.com" userId="S::urn:spo:guest#jbarrya10@yahoo.com::" providerId="AD" clId="Web-{0172ABC8-6DE4-EB88-C003-917809A35C21}" dt="2022-06-20T21:30:09.181" v="126" actId="20577"/>
          <ac:spMkLst>
            <pc:docMk/>
            <pc:sldMk cId="3396428876" sldId="422"/>
            <ac:spMk id="2" creationId="{6FC765DF-384F-1128-72A0-CE3FA3B9F3A5}"/>
          </ac:spMkLst>
        </pc:spChg>
      </pc:sldChg>
      <pc:sldChg chg="modSp">
        <pc:chgData name="jbarrya10@yahoo.com" userId="S::urn:spo:guest#jbarrya10@yahoo.com::" providerId="AD" clId="Web-{0172ABC8-6DE4-EB88-C003-917809A35C21}" dt="2022-06-20T21:26:54.488" v="18" actId="20577"/>
        <pc:sldMkLst>
          <pc:docMk/>
          <pc:sldMk cId="1928123907" sldId="510"/>
        </pc:sldMkLst>
        <pc:spChg chg="mod">
          <ac:chgData name="jbarrya10@yahoo.com" userId="S::urn:spo:guest#jbarrya10@yahoo.com::" providerId="AD" clId="Web-{0172ABC8-6DE4-EB88-C003-917809A35C21}" dt="2022-06-20T21:26:54.488" v="18" actId="20577"/>
          <ac:spMkLst>
            <pc:docMk/>
            <pc:sldMk cId="1928123907" sldId="510"/>
            <ac:spMk id="2" creationId="{8A21C068-AB0E-833F-E970-CBFEBACE53E9}"/>
          </ac:spMkLst>
        </pc:spChg>
      </pc:sldChg>
    </pc:docChg>
  </pc:docChgLst>
  <pc:docChgLst>
    <pc:chgData name="jbarrya10@yahoo.com" userId="S::urn:spo:guest#jbarrya10@yahoo.com::" providerId="AD" clId="Web-{38D17660-A56D-EF56-1B48-4918C03705A6}"/>
    <pc:docChg chg="modSld">
      <pc:chgData name="jbarrya10@yahoo.com" userId="S::urn:spo:guest#jbarrya10@yahoo.com::" providerId="AD" clId="Web-{38D17660-A56D-EF56-1B48-4918C03705A6}" dt="2022-06-20T21:31:18.401" v="0" actId="20577"/>
      <pc:docMkLst>
        <pc:docMk/>
      </pc:docMkLst>
      <pc:sldChg chg="modSp">
        <pc:chgData name="jbarrya10@yahoo.com" userId="S::urn:spo:guest#jbarrya10@yahoo.com::" providerId="AD" clId="Web-{38D17660-A56D-EF56-1B48-4918C03705A6}" dt="2022-06-20T21:31:18.401" v="0" actId="20577"/>
        <pc:sldMkLst>
          <pc:docMk/>
          <pc:sldMk cId="3426044915" sldId="337"/>
        </pc:sldMkLst>
        <pc:spChg chg="mod">
          <ac:chgData name="jbarrya10@yahoo.com" userId="S::urn:spo:guest#jbarrya10@yahoo.com::" providerId="AD" clId="Web-{38D17660-A56D-EF56-1B48-4918C03705A6}" dt="2022-06-20T21:31:18.401" v="0" actId="20577"/>
          <ac:spMkLst>
            <pc:docMk/>
            <pc:sldMk cId="3426044915" sldId="337"/>
            <ac:spMk id="3" creationId="{CF960B38-CE66-89E9-091C-BB3EF290D0B9}"/>
          </ac:spMkLst>
        </pc:spChg>
      </pc:sldChg>
    </pc:docChg>
  </pc:docChgLst>
  <pc:docChgLst>
    <pc:chgData name="jbarrya10@yahoo.com" userId="S::urn:spo:guest#jbarrya10@yahoo.com::" providerId="AD" clId="Web-{AE2F2925-1A3D-66EB-1844-C9A063E0B29B}"/>
    <pc:docChg chg="addSld modSld">
      <pc:chgData name="jbarrya10@yahoo.com" userId="S::urn:spo:guest#jbarrya10@yahoo.com::" providerId="AD" clId="Web-{AE2F2925-1A3D-66EB-1844-C9A063E0B29B}" dt="2022-06-20T23:25:58.459" v="1145" actId="20577"/>
      <pc:docMkLst>
        <pc:docMk/>
      </pc:docMkLst>
      <pc:sldChg chg="modSp">
        <pc:chgData name="jbarrya10@yahoo.com" userId="S::urn:spo:guest#jbarrya10@yahoo.com::" providerId="AD" clId="Web-{AE2F2925-1A3D-66EB-1844-C9A063E0B29B}" dt="2022-06-20T22:53:37.871" v="167" actId="20577"/>
        <pc:sldMkLst>
          <pc:docMk/>
          <pc:sldMk cId="3396428876" sldId="422"/>
        </pc:sldMkLst>
        <pc:spChg chg="mod">
          <ac:chgData name="jbarrya10@yahoo.com" userId="S::urn:spo:guest#jbarrya10@yahoo.com::" providerId="AD" clId="Web-{AE2F2925-1A3D-66EB-1844-C9A063E0B29B}" dt="2022-06-20T22:53:37.871" v="167" actId="20577"/>
          <ac:spMkLst>
            <pc:docMk/>
            <pc:sldMk cId="3396428876" sldId="422"/>
            <ac:spMk id="3" creationId="{ECAF5348-20B4-742B-5C59-91A25F1BF44B}"/>
          </ac:spMkLst>
        </pc:spChg>
      </pc:sldChg>
      <pc:sldChg chg="modSp">
        <pc:chgData name="jbarrya10@yahoo.com" userId="S::urn:spo:guest#jbarrya10@yahoo.com::" providerId="AD" clId="Web-{AE2F2925-1A3D-66EB-1844-C9A063E0B29B}" dt="2022-06-20T23:09:33.076" v="603" actId="20577"/>
        <pc:sldMkLst>
          <pc:docMk/>
          <pc:sldMk cId="133852270" sldId="508"/>
        </pc:sldMkLst>
        <pc:spChg chg="mod">
          <ac:chgData name="jbarrya10@yahoo.com" userId="S::urn:spo:guest#jbarrya10@yahoo.com::" providerId="AD" clId="Web-{AE2F2925-1A3D-66EB-1844-C9A063E0B29B}" dt="2022-06-20T23:06:46.789" v="483" actId="20577"/>
          <ac:spMkLst>
            <pc:docMk/>
            <pc:sldMk cId="133852270" sldId="508"/>
            <ac:spMk id="2" creationId="{45544B72-F32D-416E-FD8A-A6DC1D3D0952}"/>
          </ac:spMkLst>
        </pc:spChg>
        <pc:spChg chg="mod">
          <ac:chgData name="jbarrya10@yahoo.com" userId="S::urn:spo:guest#jbarrya10@yahoo.com::" providerId="AD" clId="Web-{AE2F2925-1A3D-66EB-1844-C9A063E0B29B}" dt="2022-06-20T23:09:33.076" v="603" actId="20577"/>
          <ac:spMkLst>
            <pc:docMk/>
            <pc:sldMk cId="133852270" sldId="508"/>
            <ac:spMk id="3" creationId="{3851D0F0-4FCE-1404-E6E6-A3DD0FCFD0C7}"/>
          </ac:spMkLst>
        </pc:spChg>
      </pc:sldChg>
      <pc:sldChg chg="modSp">
        <pc:chgData name="jbarrya10@yahoo.com" userId="S::urn:spo:guest#jbarrya10@yahoo.com::" providerId="AD" clId="Web-{AE2F2925-1A3D-66EB-1844-C9A063E0B29B}" dt="2022-06-20T23:16:17.997" v="824" actId="20577"/>
        <pc:sldMkLst>
          <pc:docMk/>
          <pc:sldMk cId="295988486" sldId="511"/>
        </pc:sldMkLst>
        <pc:spChg chg="mod">
          <ac:chgData name="jbarrya10@yahoo.com" userId="S::urn:spo:guest#jbarrya10@yahoo.com::" providerId="AD" clId="Web-{AE2F2925-1A3D-66EB-1844-C9A063E0B29B}" dt="2022-06-20T23:13:15.803" v="717" actId="20577"/>
          <ac:spMkLst>
            <pc:docMk/>
            <pc:sldMk cId="295988486" sldId="511"/>
            <ac:spMk id="2" creationId="{9B274E79-1DC4-D4F1-2439-1776507E1501}"/>
          </ac:spMkLst>
        </pc:spChg>
        <pc:spChg chg="mod">
          <ac:chgData name="jbarrya10@yahoo.com" userId="S::urn:spo:guest#jbarrya10@yahoo.com::" providerId="AD" clId="Web-{AE2F2925-1A3D-66EB-1844-C9A063E0B29B}" dt="2022-06-20T23:16:17.997" v="824" actId="20577"/>
          <ac:spMkLst>
            <pc:docMk/>
            <pc:sldMk cId="295988486" sldId="511"/>
            <ac:spMk id="3" creationId="{4B42E32A-266F-DC7A-BC53-058A4EAEF2AA}"/>
          </ac:spMkLst>
        </pc:spChg>
      </pc:sldChg>
      <pc:sldChg chg="modSp">
        <pc:chgData name="jbarrya10@yahoo.com" userId="S::urn:spo:guest#jbarrya10@yahoo.com::" providerId="AD" clId="Web-{AE2F2925-1A3D-66EB-1844-C9A063E0B29B}" dt="2022-06-20T23:19:24.929" v="869" actId="20577"/>
        <pc:sldMkLst>
          <pc:docMk/>
          <pc:sldMk cId="3324113900" sldId="512"/>
        </pc:sldMkLst>
        <pc:spChg chg="mod">
          <ac:chgData name="jbarrya10@yahoo.com" userId="S::urn:spo:guest#jbarrya10@yahoo.com::" providerId="AD" clId="Web-{AE2F2925-1A3D-66EB-1844-C9A063E0B29B}" dt="2022-06-20T23:16:38.670" v="836" actId="20577"/>
          <ac:spMkLst>
            <pc:docMk/>
            <pc:sldMk cId="3324113900" sldId="512"/>
            <ac:spMk id="2" creationId="{53F1D480-4009-66CB-354B-CB9D5F8F89B3}"/>
          </ac:spMkLst>
        </pc:spChg>
        <pc:spChg chg="mod">
          <ac:chgData name="jbarrya10@yahoo.com" userId="S::urn:spo:guest#jbarrya10@yahoo.com::" providerId="AD" clId="Web-{AE2F2925-1A3D-66EB-1844-C9A063E0B29B}" dt="2022-06-20T23:19:24.929" v="869" actId="20577"/>
          <ac:spMkLst>
            <pc:docMk/>
            <pc:sldMk cId="3324113900" sldId="512"/>
            <ac:spMk id="3" creationId="{C1ECCAEB-3D9C-D468-3082-36B0206F0BF9}"/>
          </ac:spMkLst>
        </pc:spChg>
      </pc:sldChg>
      <pc:sldChg chg="modSp">
        <pc:chgData name="jbarrya10@yahoo.com" userId="S::urn:spo:guest#jbarrya10@yahoo.com::" providerId="AD" clId="Web-{AE2F2925-1A3D-66EB-1844-C9A063E0B29B}" dt="2022-06-20T23:02:48.874" v="368" actId="20577"/>
        <pc:sldMkLst>
          <pc:docMk/>
          <pc:sldMk cId="1276737531" sldId="517"/>
        </pc:sldMkLst>
        <pc:spChg chg="mod">
          <ac:chgData name="jbarrya10@yahoo.com" userId="S::urn:spo:guest#jbarrya10@yahoo.com::" providerId="AD" clId="Web-{AE2F2925-1A3D-66EB-1844-C9A063E0B29B}" dt="2022-06-20T22:54:25.247" v="172" actId="20577"/>
          <ac:spMkLst>
            <pc:docMk/>
            <pc:sldMk cId="1276737531" sldId="517"/>
            <ac:spMk id="2" creationId="{483264F7-250F-4B82-F1AE-7765B5188EC6}"/>
          </ac:spMkLst>
        </pc:spChg>
        <pc:spChg chg="mod">
          <ac:chgData name="jbarrya10@yahoo.com" userId="S::urn:spo:guest#jbarrya10@yahoo.com::" providerId="AD" clId="Web-{AE2F2925-1A3D-66EB-1844-C9A063E0B29B}" dt="2022-06-20T23:02:48.874" v="368" actId="20577"/>
          <ac:spMkLst>
            <pc:docMk/>
            <pc:sldMk cId="1276737531" sldId="517"/>
            <ac:spMk id="3" creationId="{AA3D225B-1A9B-4D07-1647-5AB9A84938CE}"/>
          </ac:spMkLst>
        </pc:spChg>
      </pc:sldChg>
      <pc:sldChg chg="modSp">
        <pc:chgData name="jbarrya10@yahoo.com" userId="S::urn:spo:guest#jbarrya10@yahoo.com::" providerId="AD" clId="Web-{AE2F2925-1A3D-66EB-1844-C9A063E0B29B}" dt="2022-06-20T23:12:43.396" v="714" actId="20577"/>
        <pc:sldMkLst>
          <pc:docMk/>
          <pc:sldMk cId="2616459666" sldId="525"/>
        </pc:sldMkLst>
        <pc:spChg chg="mod">
          <ac:chgData name="jbarrya10@yahoo.com" userId="S::urn:spo:guest#jbarrya10@yahoo.com::" providerId="AD" clId="Web-{AE2F2925-1A3D-66EB-1844-C9A063E0B29B}" dt="2022-06-20T23:09:58.030" v="608" actId="20577"/>
          <ac:spMkLst>
            <pc:docMk/>
            <pc:sldMk cId="2616459666" sldId="525"/>
            <ac:spMk id="2" creationId="{1698541D-99E9-666C-E3F9-EBD0F4518831}"/>
          </ac:spMkLst>
        </pc:spChg>
        <pc:spChg chg="mod">
          <ac:chgData name="jbarrya10@yahoo.com" userId="S::urn:spo:guest#jbarrya10@yahoo.com::" providerId="AD" clId="Web-{AE2F2925-1A3D-66EB-1844-C9A063E0B29B}" dt="2022-06-20T23:12:43.396" v="714" actId="20577"/>
          <ac:spMkLst>
            <pc:docMk/>
            <pc:sldMk cId="2616459666" sldId="525"/>
            <ac:spMk id="3" creationId="{1612FA89-D921-A2F5-31D3-C81C8C61343D}"/>
          </ac:spMkLst>
        </pc:spChg>
      </pc:sldChg>
      <pc:sldChg chg="modSp new">
        <pc:chgData name="jbarrya10@yahoo.com" userId="S::urn:spo:guest#jbarrya10@yahoo.com::" providerId="AD" clId="Web-{AE2F2925-1A3D-66EB-1844-C9A063E0B29B}" dt="2022-06-20T23:06:14.257" v="480" actId="20577"/>
        <pc:sldMkLst>
          <pc:docMk/>
          <pc:sldMk cId="1032348069" sldId="526"/>
        </pc:sldMkLst>
        <pc:spChg chg="mod">
          <ac:chgData name="jbarrya10@yahoo.com" userId="S::urn:spo:guest#jbarrya10@yahoo.com::" providerId="AD" clId="Web-{AE2F2925-1A3D-66EB-1844-C9A063E0B29B}" dt="2022-06-20T23:03:30.970" v="377" actId="20577"/>
          <ac:spMkLst>
            <pc:docMk/>
            <pc:sldMk cId="1032348069" sldId="526"/>
            <ac:spMk id="2" creationId="{A4350856-55E9-9EE6-F5F5-CAFFCCBCF681}"/>
          </ac:spMkLst>
        </pc:spChg>
        <pc:spChg chg="mod">
          <ac:chgData name="jbarrya10@yahoo.com" userId="S::urn:spo:guest#jbarrya10@yahoo.com::" providerId="AD" clId="Web-{AE2F2925-1A3D-66EB-1844-C9A063E0B29B}" dt="2022-06-20T23:06:14.257" v="480" actId="20577"/>
          <ac:spMkLst>
            <pc:docMk/>
            <pc:sldMk cId="1032348069" sldId="526"/>
            <ac:spMk id="3" creationId="{136BEA4C-5945-86D6-D0BF-52A6CE59A952}"/>
          </ac:spMkLst>
        </pc:spChg>
      </pc:sldChg>
      <pc:sldChg chg="modSp new">
        <pc:chgData name="jbarrya10@yahoo.com" userId="S::urn:spo:guest#jbarrya10@yahoo.com::" providerId="AD" clId="Web-{AE2F2925-1A3D-66EB-1844-C9A063E0B29B}" dt="2022-06-20T23:22:14.623" v="1001" actId="20577"/>
        <pc:sldMkLst>
          <pc:docMk/>
          <pc:sldMk cId="3783579395" sldId="527"/>
        </pc:sldMkLst>
        <pc:spChg chg="mod">
          <ac:chgData name="jbarrya10@yahoo.com" userId="S::urn:spo:guest#jbarrya10@yahoo.com::" providerId="AD" clId="Web-{AE2F2925-1A3D-66EB-1844-C9A063E0B29B}" dt="2022-06-20T23:19:47.805" v="875" actId="20577"/>
          <ac:spMkLst>
            <pc:docMk/>
            <pc:sldMk cId="3783579395" sldId="527"/>
            <ac:spMk id="2" creationId="{FA83C02D-6FDB-A7B9-DFA2-B8E0934645DE}"/>
          </ac:spMkLst>
        </pc:spChg>
        <pc:spChg chg="mod">
          <ac:chgData name="jbarrya10@yahoo.com" userId="S::urn:spo:guest#jbarrya10@yahoo.com::" providerId="AD" clId="Web-{AE2F2925-1A3D-66EB-1844-C9A063E0B29B}" dt="2022-06-20T23:22:14.623" v="1001" actId="20577"/>
          <ac:spMkLst>
            <pc:docMk/>
            <pc:sldMk cId="3783579395" sldId="527"/>
            <ac:spMk id="3" creationId="{C8937C05-0329-E2ED-3FB9-13DC11526A78}"/>
          </ac:spMkLst>
        </pc:spChg>
      </pc:sldChg>
      <pc:sldChg chg="modSp new">
        <pc:chgData name="jbarrya10@yahoo.com" userId="S::urn:spo:guest#jbarrya10@yahoo.com::" providerId="AD" clId="Web-{AE2F2925-1A3D-66EB-1844-C9A063E0B29B}" dt="2022-06-20T23:25:12.582" v="1133" actId="20577"/>
        <pc:sldMkLst>
          <pc:docMk/>
          <pc:sldMk cId="2453064759" sldId="528"/>
        </pc:sldMkLst>
        <pc:spChg chg="mod">
          <ac:chgData name="jbarrya10@yahoo.com" userId="S::urn:spo:guest#jbarrya10@yahoo.com::" providerId="AD" clId="Web-{AE2F2925-1A3D-66EB-1844-C9A063E0B29B}" dt="2022-06-20T23:22:52.390" v="1006" actId="20577"/>
          <ac:spMkLst>
            <pc:docMk/>
            <pc:sldMk cId="2453064759" sldId="528"/>
            <ac:spMk id="2" creationId="{21AA8BC8-65CC-21F9-1413-D543F15499D2}"/>
          </ac:spMkLst>
        </pc:spChg>
        <pc:spChg chg="mod">
          <ac:chgData name="jbarrya10@yahoo.com" userId="S::urn:spo:guest#jbarrya10@yahoo.com::" providerId="AD" clId="Web-{AE2F2925-1A3D-66EB-1844-C9A063E0B29B}" dt="2022-06-20T23:25:12.582" v="1133" actId="20577"/>
          <ac:spMkLst>
            <pc:docMk/>
            <pc:sldMk cId="2453064759" sldId="528"/>
            <ac:spMk id="3" creationId="{88761480-0C9F-6668-6849-368DF4476002}"/>
          </ac:spMkLst>
        </pc:spChg>
      </pc:sldChg>
      <pc:sldChg chg="modSp new">
        <pc:chgData name="jbarrya10@yahoo.com" userId="S::urn:spo:guest#jbarrya10@yahoo.com::" providerId="AD" clId="Web-{AE2F2925-1A3D-66EB-1844-C9A063E0B29B}" dt="2022-06-20T23:25:58.459" v="1145" actId="20577"/>
        <pc:sldMkLst>
          <pc:docMk/>
          <pc:sldMk cId="2437156779" sldId="529"/>
        </pc:sldMkLst>
        <pc:spChg chg="mod">
          <ac:chgData name="jbarrya10@yahoo.com" userId="S::urn:spo:guest#jbarrya10@yahoo.com::" providerId="AD" clId="Web-{AE2F2925-1A3D-66EB-1844-C9A063E0B29B}" dt="2022-06-20T23:25:58.459" v="1145" actId="20577"/>
          <ac:spMkLst>
            <pc:docMk/>
            <pc:sldMk cId="2437156779" sldId="529"/>
            <ac:spMk id="2" creationId="{5128B99A-BCA2-2B31-B9AE-D6DE9F2E9FA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1/4/2023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cs typeface="Arial" panose="020B0604020202020204"/>
              </a:rPr>
              <a:t>Figure 15.11 What happens to commonly recycled items.</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9</a:t>
            </a:fld>
            <a:endParaRPr lang="en-US" dirty="0"/>
          </a:p>
        </p:txBody>
      </p:sp>
    </p:spTree>
    <p:extLst>
      <p:ext uri="{BB962C8B-B14F-4D97-AF65-F5344CB8AC3E}">
        <p14:creationId xmlns:p14="http://schemas.microsoft.com/office/powerpoint/2010/main" val="2554742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1/4/2023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1C068-AB0E-833F-E970-CBFEBACE53E9}"/>
              </a:ext>
            </a:extLst>
          </p:cNvPr>
          <p:cNvSpPr>
            <a:spLocks noGrp="1"/>
          </p:cNvSpPr>
          <p:nvPr>
            <p:ph type="ctrTitle"/>
          </p:nvPr>
        </p:nvSpPr>
        <p:spPr/>
        <p:txBody>
          <a:bodyPr>
            <a:normAutofit/>
          </a:bodyPr>
          <a:lstStyle/>
          <a:p>
            <a:r>
              <a:rPr lang="en-US" dirty="0"/>
              <a:t>Conservation</a:t>
            </a:r>
            <a:br>
              <a:rPr lang="en-US" dirty="0"/>
            </a:br>
            <a:r>
              <a:rPr lang="en-US" dirty="0"/>
              <a:t>and Living Green</a:t>
            </a:r>
          </a:p>
        </p:txBody>
      </p:sp>
      <p:sp>
        <p:nvSpPr>
          <p:cNvPr id="3" name="Subtitle 2">
            <a:extLst>
              <a:ext uri="{FF2B5EF4-FFF2-40B4-BE49-F238E27FC236}">
                <a16:creationId xmlns:a16="http://schemas.microsoft.com/office/drawing/2014/main" id="{833C6228-AAB4-1C65-AF3B-24726008F61B}"/>
              </a:ext>
            </a:extLst>
          </p:cNvPr>
          <p:cNvSpPr>
            <a:spLocks noGrp="1"/>
          </p:cNvSpPr>
          <p:nvPr>
            <p:ph type="subTitle" idx="1"/>
          </p:nvPr>
        </p:nvSpPr>
        <p:spPr/>
        <p:txBody>
          <a:bodyPr vert="horz" lIns="91440" tIns="45720" rIns="91440" bIns="45720" rtlCol="0" anchor="t">
            <a:normAutofit/>
          </a:bodyPr>
          <a:lstStyle/>
          <a:p>
            <a:r>
              <a:rPr lang="en-US" dirty="0">
                <a:cs typeface="Arial"/>
              </a:rPr>
              <a:t>Live Well: Foundations of High School Health</a:t>
            </a:r>
          </a:p>
          <a:p>
            <a:r>
              <a:rPr lang="en-US" dirty="0">
                <a:cs typeface="Arial"/>
              </a:rPr>
              <a:t>Chapter 15, Lesson 3</a:t>
            </a:r>
          </a:p>
        </p:txBody>
      </p:sp>
    </p:spTree>
    <p:extLst>
      <p:ext uri="{BB962C8B-B14F-4D97-AF65-F5344CB8AC3E}">
        <p14:creationId xmlns:p14="http://schemas.microsoft.com/office/powerpoint/2010/main" val="192812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3C02D-6FDB-A7B9-DFA2-B8E0934645DE}"/>
              </a:ext>
            </a:extLst>
          </p:cNvPr>
          <p:cNvSpPr>
            <a:spLocks noGrp="1"/>
          </p:cNvSpPr>
          <p:nvPr>
            <p:ph type="title"/>
          </p:nvPr>
        </p:nvSpPr>
        <p:spPr/>
        <p:txBody>
          <a:bodyPr/>
          <a:lstStyle/>
          <a:p>
            <a:pPr algn="ctr"/>
            <a:r>
              <a:rPr lang="en-US" dirty="0"/>
              <a:t>Treat</a:t>
            </a:r>
          </a:p>
        </p:txBody>
      </p:sp>
      <p:sp>
        <p:nvSpPr>
          <p:cNvPr id="3" name="Content Placeholder 2">
            <a:extLst>
              <a:ext uri="{FF2B5EF4-FFF2-40B4-BE49-F238E27FC236}">
                <a16:creationId xmlns:a16="http://schemas.microsoft.com/office/drawing/2014/main" id="{C8937C05-0329-E2ED-3FB9-13DC11526A78}"/>
              </a:ext>
            </a:extLst>
          </p:cNvPr>
          <p:cNvSpPr>
            <a:spLocks noGrp="1"/>
          </p:cNvSpPr>
          <p:nvPr>
            <p:ph idx="1"/>
          </p:nvPr>
        </p:nvSpPr>
        <p:spPr/>
        <p:txBody>
          <a:bodyPr vert="horz" lIns="91440" tIns="45720" rIns="91440" bIns="45720" rtlCol="0" anchor="t">
            <a:normAutofit/>
          </a:bodyPr>
          <a:lstStyle/>
          <a:p>
            <a:r>
              <a:rPr lang="en-US" dirty="0">
                <a:cs typeface="Arial"/>
              </a:rPr>
              <a:t>Treating substances that may be dangerous to the environment can protect people and the environment from the damage the substances cause.</a:t>
            </a:r>
          </a:p>
          <a:p>
            <a:r>
              <a:rPr lang="en-US" dirty="0">
                <a:cs typeface="Arial"/>
              </a:rPr>
              <a:t>Examples include treating</a:t>
            </a:r>
          </a:p>
          <a:p>
            <a:pPr lvl="1"/>
            <a:r>
              <a:rPr lang="en-US" sz="2800" dirty="0">
                <a:solidFill>
                  <a:schemeClr val="tx1"/>
                </a:solidFill>
                <a:cs typeface="Arial"/>
              </a:rPr>
              <a:t>contaminated water for safe use and</a:t>
            </a:r>
          </a:p>
          <a:p>
            <a:pPr lvl="1"/>
            <a:r>
              <a:rPr lang="en-US" sz="2800" dirty="0">
                <a:solidFill>
                  <a:schemeClr val="tx1"/>
                </a:solidFill>
                <a:cs typeface="Arial"/>
              </a:rPr>
              <a:t>contaminated land for future use.</a:t>
            </a:r>
          </a:p>
        </p:txBody>
      </p:sp>
    </p:spTree>
    <p:extLst>
      <p:ext uri="{BB962C8B-B14F-4D97-AF65-F5344CB8AC3E}">
        <p14:creationId xmlns:p14="http://schemas.microsoft.com/office/powerpoint/2010/main" val="3783579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8BC8-65CC-21F9-1413-D543F15499D2}"/>
              </a:ext>
            </a:extLst>
          </p:cNvPr>
          <p:cNvSpPr>
            <a:spLocks noGrp="1"/>
          </p:cNvSpPr>
          <p:nvPr>
            <p:ph type="title"/>
          </p:nvPr>
        </p:nvSpPr>
        <p:spPr/>
        <p:txBody>
          <a:bodyPr/>
          <a:lstStyle/>
          <a:p>
            <a:pPr algn="ctr"/>
            <a:r>
              <a:rPr lang="en-US" dirty="0"/>
              <a:t>Dispose</a:t>
            </a:r>
          </a:p>
        </p:txBody>
      </p:sp>
      <p:sp>
        <p:nvSpPr>
          <p:cNvPr id="3" name="Content Placeholder 2">
            <a:extLst>
              <a:ext uri="{FF2B5EF4-FFF2-40B4-BE49-F238E27FC236}">
                <a16:creationId xmlns:a16="http://schemas.microsoft.com/office/drawing/2014/main" id="{88761480-0C9F-6668-6849-368DF4476002}"/>
              </a:ext>
            </a:extLst>
          </p:cNvPr>
          <p:cNvSpPr>
            <a:spLocks noGrp="1"/>
          </p:cNvSpPr>
          <p:nvPr>
            <p:ph idx="1"/>
          </p:nvPr>
        </p:nvSpPr>
        <p:spPr/>
        <p:txBody>
          <a:bodyPr vert="horz" lIns="91440" tIns="45720" rIns="91440" bIns="45720" rtlCol="0" anchor="t">
            <a:normAutofit/>
          </a:bodyPr>
          <a:lstStyle/>
          <a:p>
            <a:r>
              <a:rPr lang="en-US" dirty="0">
                <a:cs typeface="Arial"/>
              </a:rPr>
              <a:t>Dispose properly of materials that can’t be recycled or otherwise treated.</a:t>
            </a:r>
          </a:p>
          <a:p>
            <a:r>
              <a:rPr lang="en-US" dirty="0">
                <a:cs typeface="Arial"/>
              </a:rPr>
              <a:t>This includes </a:t>
            </a:r>
          </a:p>
          <a:p>
            <a:pPr lvl="1"/>
            <a:r>
              <a:rPr lang="en-US" sz="2800" dirty="0">
                <a:solidFill>
                  <a:schemeClr val="tx1"/>
                </a:solidFill>
                <a:cs typeface="Arial"/>
              </a:rPr>
              <a:t>not littering;</a:t>
            </a:r>
          </a:p>
          <a:p>
            <a:pPr lvl="1"/>
            <a:r>
              <a:rPr lang="en-US" sz="2800" dirty="0">
                <a:solidFill>
                  <a:schemeClr val="tx1"/>
                </a:solidFill>
                <a:cs typeface="Arial"/>
              </a:rPr>
              <a:t>properly disposing of items containing toxic or dangerous substances so that they don’t contaminate the water, soil, or air; and</a:t>
            </a:r>
          </a:p>
          <a:p>
            <a:pPr lvl="1"/>
            <a:r>
              <a:rPr lang="en-US" sz="2800" dirty="0">
                <a:solidFill>
                  <a:schemeClr val="tx1"/>
                </a:solidFill>
                <a:cs typeface="Arial"/>
              </a:rPr>
              <a:t>disposing of batteries at designated areas.</a:t>
            </a:r>
          </a:p>
        </p:txBody>
      </p:sp>
    </p:spTree>
    <p:extLst>
      <p:ext uri="{BB962C8B-B14F-4D97-AF65-F5344CB8AC3E}">
        <p14:creationId xmlns:p14="http://schemas.microsoft.com/office/powerpoint/2010/main" val="2453064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8B99A-BCA2-2B31-B9AE-D6DE9F2E9FAA}"/>
              </a:ext>
            </a:extLst>
          </p:cNvPr>
          <p:cNvSpPr>
            <a:spLocks noGrp="1"/>
          </p:cNvSpPr>
          <p:nvPr>
            <p:ph type="title"/>
          </p:nvPr>
        </p:nvSpPr>
        <p:spPr/>
        <p:txBody>
          <a:bodyPr/>
          <a:lstStyle/>
          <a:p>
            <a:pPr algn="ctr"/>
            <a:r>
              <a:rPr lang="en-US" dirty="0"/>
              <a:t>What Does </a:t>
            </a:r>
            <a:r>
              <a:rPr lang="en-US" i="1" dirty="0"/>
              <a:t>Living Green</a:t>
            </a:r>
            <a:r>
              <a:rPr lang="en-US" dirty="0"/>
              <a:t> Mean?</a:t>
            </a:r>
          </a:p>
        </p:txBody>
      </p:sp>
      <p:sp>
        <p:nvSpPr>
          <p:cNvPr id="3" name="Content Placeholder 2">
            <a:extLst>
              <a:ext uri="{FF2B5EF4-FFF2-40B4-BE49-F238E27FC236}">
                <a16:creationId xmlns:a16="http://schemas.microsoft.com/office/drawing/2014/main" id="{477BB8D3-CB00-EDB5-F181-407750E64E74}"/>
              </a:ext>
            </a:extLst>
          </p:cNvPr>
          <p:cNvSpPr>
            <a:spLocks noGrp="1"/>
          </p:cNvSpPr>
          <p:nvPr>
            <p:ph idx="1"/>
          </p:nvPr>
        </p:nvSpPr>
        <p:spPr/>
        <p:txBody>
          <a:bodyPr vert="horz" lIns="91440" tIns="45720" rIns="91440" bIns="45720" rtlCol="0" anchor="t">
            <a:normAutofit/>
          </a:bodyPr>
          <a:lstStyle/>
          <a:p>
            <a:r>
              <a:rPr lang="en-US" b="1" dirty="0">
                <a:cs typeface="Arial"/>
              </a:rPr>
              <a:t>Living green</a:t>
            </a:r>
            <a:r>
              <a:rPr lang="en-US" dirty="0">
                <a:cs typeface="Arial"/>
              </a:rPr>
              <a:t> means being aware of the effect your lifestyle and choices have on the environment.</a:t>
            </a:r>
          </a:p>
          <a:p>
            <a:r>
              <a:rPr lang="en-US" dirty="0">
                <a:cs typeface="Arial"/>
              </a:rPr>
              <a:t>A way to give back to the natural environment is to plant a tree.</a:t>
            </a:r>
          </a:p>
          <a:p>
            <a:r>
              <a:rPr lang="en-US" dirty="0">
                <a:cs typeface="Arial"/>
              </a:rPr>
              <a:t>Another way is to compost your food waste.</a:t>
            </a:r>
          </a:p>
          <a:p>
            <a:r>
              <a:rPr lang="en-US" b="1" dirty="0">
                <a:cs typeface="Arial"/>
              </a:rPr>
              <a:t>Composting</a:t>
            </a:r>
            <a:r>
              <a:rPr lang="en-US" dirty="0">
                <a:cs typeface="Arial"/>
              </a:rPr>
              <a:t> involves placing food scraps and waste into outdoor bins for decomposition. The resulting compost can be mixed into the soil of a garden or yard.</a:t>
            </a:r>
          </a:p>
        </p:txBody>
      </p:sp>
    </p:spTree>
    <p:extLst>
      <p:ext uri="{BB962C8B-B14F-4D97-AF65-F5344CB8AC3E}">
        <p14:creationId xmlns:p14="http://schemas.microsoft.com/office/powerpoint/2010/main" val="243715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3C47-3C5D-E291-509D-E20CB7F95721}"/>
              </a:ext>
            </a:extLst>
          </p:cNvPr>
          <p:cNvSpPr>
            <a:spLocks noGrp="1"/>
          </p:cNvSpPr>
          <p:nvPr>
            <p:ph type="title"/>
          </p:nvPr>
        </p:nvSpPr>
        <p:spPr/>
        <p:txBody>
          <a:bodyPr>
            <a:normAutofit/>
          </a:bodyPr>
          <a:lstStyle/>
          <a:p>
            <a:pPr algn="ctr"/>
            <a:r>
              <a:rPr lang="en-US" dirty="0"/>
              <a:t>Tips for Being</a:t>
            </a:r>
            <a:br>
              <a:rPr lang="en-US" dirty="0"/>
            </a:br>
            <a:r>
              <a:rPr lang="en-US" dirty="0"/>
              <a:t>a Green Student</a:t>
            </a:r>
          </a:p>
        </p:txBody>
      </p:sp>
      <p:sp>
        <p:nvSpPr>
          <p:cNvPr id="3" name="Content Placeholder 2">
            <a:extLst>
              <a:ext uri="{FF2B5EF4-FFF2-40B4-BE49-F238E27FC236}">
                <a16:creationId xmlns:a16="http://schemas.microsoft.com/office/drawing/2014/main" id="{6421F162-5E46-83CB-5028-8942AD89FF92}"/>
              </a:ext>
            </a:extLst>
          </p:cNvPr>
          <p:cNvSpPr>
            <a:spLocks noGrp="1"/>
          </p:cNvSpPr>
          <p:nvPr>
            <p:ph idx="1"/>
          </p:nvPr>
        </p:nvSpPr>
        <p:spPr/>
        <p:txBody>
          <a:bodyPr vert="horz" lIns="91440" tIns="45720" rIns="91440" bIns="45720" rtlCol="0" anchor="t">
            <a:normAutofit/>
          </a:bodyPr>
          <a:lstStyle/>
          <a:p>
            <a:r>
              <a:rPr lang="en-US" dirty="0">
                <a:cs typeface="Arial"/>
              </a:rPr>
              <a:t>Take notes electronically.</a:t>
            </a:r>
          </a:p>
          <a:p>
            <a:r>
              <a:rPr lang="en-US" dirty="0">
                <a:cs typeface="Arial"/>
              </a:rPr>
              <a:t>Carry a water bottle.</a:t>
            </a:r>
          </a:p>
          <a:p>
            <a:r>
              <a:rPr lang="en-US" dirty="0">
                <a:cs typeface="Arial"/>
              </a:rPr>
              <a:t>Use a reusable lunch bag.</a:t>
            </a:r>
          </a:p>
          <a:p>
            <a:r>
              <a:rPr lang="en-US" dirty="0">
                <a:cs typeface="Arial"/>
              </a:rPr>
              <a:t>Power down.</a:t>
            </a:r>
          </a:p>
          <a:p>
            <a:r>
              <a:rPr lang="en-US" dirty="0">
                <a:cs typeface="Arial"/>
              </a:rPr>
              <a:t>Recycle your paper.</a:t>
            </a:r>
          </a:p>
          <a:p>
            <a:r>
              <a:rPr lang="en-US" dirty="0">
                <a:cs typeface="Arial"/>
              </a:rPr>
              <a:t>Walk, bike, carpool, or use public transportation.</a:t>
            </a:r>
          </a:p>
          <a:p>
            <a:r>
              <a:rPr lang="en-US" dirty="0">
                <a:cs typeface="Arial"/>
              </a:rPr>
              <a:t>Take only what you’ll eat.</a:t>
            </a:r>
          </a:p>
        </p:txBody>
      </p:sp>
    </p:spTree>
    <p:extLst>
      <p:ext uri="{BB962C8B-B14F-4D97-AF65-F5344CB8AC3E}">
        <p14:creationId xmlns:p14="http://schemas.microsoft.com/office/powerpoint/2010/main" val="2013038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3C47-3C5D-E291-509D-E20CB7F95721}"/>
              </a:ext>
            </a:extLst>
          </p:cNvPr>
          <p:cNvSpPr>
            <a:spLocks noGrp="1"/>
          </p:cNvSpPr>
          <p:nvPr>
            <p:ph type="title"/>
          </p:nvPr>
        </p:nvSpPr>
        <p:spPr/>
        <p:txBody>
          <a:bodyPr/>
          <a:lstStyle/>
          <a:p>
            <a:pPr algn="ctr"/>
            <a:r>
              <a:rPr lang="en-US" dirty="0"/>
              <a:t>Being Green at Home</a:t>
            </a:r>
          </a:p>
        </p:txBody>
      </p:sp>
      <p:sp>
        <p:nvSpPr>
          <p:cNvPr id="3" name="Content Placeholder 2">
            <a:extLst>
              <a:ext uri="{FF2B5EF4-FFF2-40B4-BE49-F238E27FC236}">
                <a16:creationId xmlns:a16="http://schemas.microsoft.com/office/drawing/2014/main" id="{6421F162-5E46-83CB-5028-8942AD89FF92}"/>
              </a:ext>
            </a:extLst>
          </p:cNvPr>
          <p:cNvSpPr>
            <a:spLocks noGrp="1"/>
          </p:cNvSpPr>
          <p:nvPr>
            <p:ph idx="1"/>
          </p:nvPr>
        </p:nvSpPr>
        <p:spPr/>
        <p:txBody>
          <a:bodyPr vert="horz" lIns="91440" tIns="45720" rIns="91440" bIns="45720" rtlCol="0" anchor="t">
            <a:normAutofit lnSpcReduction="10000"/>
          </a:bodyPr>
          <a:lstStyle/>
          <a:p>
            <a:r>
              <a:rPr lang="en-US" dirty="0">
                <a:cs typeface="Arial"/>
              </a:rPr>
              <a:t>Reuse bags.</a:t>
            </a:r>
          </a:p>
          <a:p>
            <a:r>
              <a:rPr lang="en-US" dirty="0">
                <a:cs typeface="Arial"/>
              </a:rPr>
              <a:t>Buy less.</a:t>
            </a:r>
          </a:p>
          <a:p>
            <a:r>
              <a:rPr lang="en-US" dirty="0">
                <a:cs typeface="Arial"/>
              </a:rPr>
              <a:t>Borrow more.</a:t>
            </a:r>
          </a:p>
          <a:p>
            <a:r>
              <a:rPr lang="en-US" dirty="0">
                <a:cs typeface="Arial"/>
              </a:rPr>
              <a:t>Use energy-efficient light bulbs.</a:t>
            </a:r>
          </a:p>
          <a:p>
            <a:r>
              <a:rPr lang="en-US" dirty="0">
                <a:cs typeface="Arial"/>
              </a:rPr>
              <a:t>Save energy and sleep better.</a:t>
            </a:r>
          </a:p>
          <a:p>
            <a:r>
              <a:rPr lang="en-US" dirty="0">
                <a:cs typeface="Arial"/>
              </a:rPr>
              <a:t>Eat sustainable seafood.</a:t>
            </a:r>
          </a:p>
          <a:p>
            <a:r>
              <a:rPr lang="en-US" dirty="0">
                <a:cs typeface="Arial"/>
              </a:rPr>
              <a:t>Eat less meat.</a:t>
            </a:r>
          </a:p>
          <a:p>
            <a:r>
              <a:rPr lang="en-US" dirty="0">
                <a:cs typeface="Arial"/>
              </a:rPr>
              <a:t>Watch your water usage.</a:t>
            </a:r>
          </a:p>
          <a:p>
            <a:r>
              <a:rPr lang="en-US" dirty="0">
                <a:cs typeface="Arial"/>
              </a:rPr>
              <a:t>Buy eco-friendly products.</a:t>
            </a:r>
          </a:p>
        </p:txBody>
      </p:sp>
    </p:spTree>
    <p:extLst>
      <p:ext uri="{BB962C8B-B14F-4D97-AF65-F5344CB8AC3E}">
        <p14:creationId xmlns:p14="http://schemas.microsoft.com/office/powerpoint/2010/main" val="2820196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This lesson provides you with examples of ways you can live green. </a:t>
            </a:r>
            <a:endParaRPr lang="en-US" dirty="0">
              <a:solidFill>
                <a:schemeClr val="tx1"/>
              </a:solidFill>
            </a:endParaRPr>
          </a:p>
          <a:p>
            <a:r>
              <a:rPr lang="en-US" dirty="0">
                <a:solidFill>
                  <a:schemeClr val="tx1"/>
                </a:solidFill>
                <a:cs typeface="Arial"/>
              </a:rPr>
              <a:t>Select three to five ideas presented in the lesson and try to do them consistently over a week or longer. Select ideas that you value and that are realistic.</a:t>
            </a:r>
          </a:p>
          <a:p>
            <a:r>
              <a:rPr lang="en-US" dirty="0">
                <a:solidFill>
                  <a:schemeClr val="tx1"/>
                </a:solidFill>
                <a:cs typeface="Arial"/>
              </a:rPr>
              <a:t>Write down your choices and create a log to track your progress.</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What does it mean to live green? </a:t>
            </a:r>
          </a:p>
          <a:p>
            <a:pPr>
              <a:buFont typeface="Arial,Sans-Serif" panose="020B0604020202020204" pitchFamily="34" charset="0"/>
            </a:pPr>
            <a:r>
              <a:rPr lang="en-US" dirty="0">
                <a:ea typeface="+mn-lt"/>
                <a:cs typeface="+mn-lt"/>
              </a:rPr>
              <a:t>Do you think about the environmental impact of your daily life? Why or why not?</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Explain the five ways to protect the environment?</a:t>
            </a:r>
          </a:p>
          <a:p>
            <a:r>
              <a:rPr lang="en-US" dirty="0">
                <a:cs typeface="Arial"/>
              </a:rPr>
              <a:t>Provide two examples of commonly recycled products and what they are used for?</a:t>
            </a:r>
          </a:p>
          <a:p>
            <a:r>
              <a:rPr lang="en-US" dirty="0">
                <a:cs typeface="Arial"/>
              </a:rPr>
              <a:t>Explain what it means to live green and identify four related actions?</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50856-55E9-9EE6-F5F5-CAFFCCBCF681}"/>
              </a:ext>
            </a:extLst>
          </p:cNvPr>
          <p:cNvSpPr>
            <a:spLocks noGrp="1"/>
          </p:cNvSpPr>
          <p:nvPr>
            <p:ph type="title"/>
          </p:nvPr>
        </p:nvSpPr>
        <p:spPr/>
        <p:txBody>
          <a:bodyPr/>
          <a:lstStyle/>
          <a:p>
            <a:pPr algn="ctr"/>
            <a:r>
              <a:rPr lang="en-US" dirty="0"/>
              <a:t>Conserving Natural Resources</a:t>
            </a:r>
          </a:p>
        </p:txBody>
      </p:sp>
      <p:sp>
        <p:nvSpPr>
          <p:cNvPr id="3" name="Content Placeholder 2">
            <a:extLst>
              <a:ext uri="{FF2B5EF4-FFF2-40B4-BE49-F238E27FC236}">
                <a16:creationId xmlns:a16="http://schemas.microsoft.com/office/drawing/2014/main" id="{136BEA4C-5945-86D6-D0BF-52A6CE59A952}"/>
              </a:ext>
            </a:extLst>
          </p:cNvPr>
          <p:cNvSpPr>
            <a:spLocks noGrp="1"/>
          </p:cNvSpPr>
          <p:nvPr>
            <p:ph idx="1"/>
          </p:nvPr>
        </p:nvSpPr>
        <p:spPr/>
        <p:txBody>
          <a:bodyPr vert="horz" lIns="91440" tIns="45720" rIns="91440" bIns="45720" rtlCol="0" anchor="t">
            <a:normAutofit/>
          </a:bodyPr>
          <a:lstStyle/>
          <a:p>
            <a:r>
              <a:rPr lang="en-US" b="1" dirty="0">
                <a:cs typeface="Arial"/>
              </a:rPr>
              <a:t>Conservation</a:t>
            </a:r>
            <a:r>
              <a:rPr lang="en-US" dirty="0">
                <a:cs typeface="Arial"/>
              </a:rPr>
              <a:t> refers to the steps people take to prevent the exploitation, destruction, or neglect of natural resources.</a:t>
            </a:r>
          </a:p>
          <a:p>
            <a:r>
              <a:rPr lang="en-US" dirty="0">
                <a:cs typeface="Arial"/>
              </a:rPr>
              <a:t>By conserving natural resources, we can help to preserve biodiversity.</a:t>
            </a:r>
          </a:p>
          <a:p>
            <a:r>
              <a:rPr lang="en-US" b="1" dirty="0">
                <a:cs typeface="Arial"/>
              </a:rPr>
              <a:t>Biodiversity</a:t>
            </a:r>
            <a:r>
              <a:rPr lang="en-US" dirty="0">
                <a:cs typeface="Arial"/>
              </a:rPr>
              <a:t> refers to maintaining the balance of all living things (plants and animals) in an area.</a:t>
            </a:r>
          </a:p>
        </p:txBody>
      </p:sp>
    </p:spTree>
    <p:extLst>
      <p:ext uri="{BB962C8B-B14F-4D97-AF65-F5344CB8AC3E}">
        <p14:creationId xmlns:p14="http://schemas.microsoft.com/office/powerpoint/2010/main" val="103234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264F7-250F-4B82-F1AE-7765B5188EC6}"/>
              </a:ext>
            </a:extLst>
          </p:cNvPr>
          <p:cNvSpPr>
            <a:spLocks noGrp="1"/>
          </p:cNvSpPr>
          <p:nvPr>
            <p:ph type="title"/>
          </p:nvPr>
        </p:nvSpPr>
        <p:spPr/>
        <p:txBody>
          <a:bodyPr/>
          <a:lstStyle/>
          <a:p>
            <a:pPr algn="ctr"/>
            <a:r>
              <a:rPr lang="en-US" dirty="0"/>
              <a:t>Protecting</a:t>
            </a:r>
            <a:br>
              <a:rPr lang="en-US" dirty="0"/>
            </a:br>
            <a:r>
              <a:rPr lang="en-US" dirty="0"/>
              <a:t>the Environment</a:t>
            </a:r>
          </a:p>
        </p:txBody>
      </p:sp>
      <p:sp>
        <p:nvSpPr>
          <p:cNvPr id="3" name="Content Placeholder 2">
            <a:extLst>
              <a:ext uri="{FF2B5EF4-FFF2-40B4-BE49-F238E27FC236}">
                <a16:creationId xmlns:a16="http://schemas.microsoft.com/office/drawing/2014/main" id="{AA3D225B-1A9B-4D07-1647-5AB9A84938CE}"/>
              </a:ext>
            </a:extLst>
          </p:cNvPr>
          <p:cNvSpPr>
            <a:spLocks noGrp="1"/>
          </p:cNvSpPr>
          <p:nvPr>
            <p:ph idx="1"/>
          </p:nvPr>
        </p:nvSpPr>
        <p:spPr/>
        <p:txBody>
          <a:bodyPr vert="horz" lIns="91440" tIns="45720" rIns="91440" bIns="45720" rtlCol="0" anchor="t">
            <a:normAutofit/>
          </a:bodyPr>
          <a:lstStyle/>
          <a:p>
            <a:r>
              <a:rPr lang="en-US" dirty="0">
                <a:cs typeface="Arial"/>
              </a:rPr>
              <a:t>According to the EPA, there are five ways to protect the environment:</a:t>
            </a:r>
          </a:p>
          <a:p>
            <a:pPr lvl="1"/>
            <a:r>
              <a:rPr lang="en-US" sz="2800" dirty="0">
                <a:solidFill>
                  <a:schemeClr val="tx1"/>
                </a:solidFill>
                <a:cs typeface="Arial"/>
              </a:rPr>
              <a:t>Reduce </a:t>
            </a:r>
          </a:p>
          <a:p>
            <a:pPr lvl="1"/>
            <a:r>
              <a:rPr lang="en-US" sz="2800" dirty="0">
                <a:solidFill>
                  <a:schemeClr val="tx1"/>
                </a:solidFill>
                <a:cs typeface="Arial"/>
              </a:rPr>
              <a:t>Reuse </a:t>
            </a:r>
          </a:p>
          <a:p>
            <a:pPr lvl="1"/>
            <a:r>
              <a:rPr lang="en-US" sz="2800" dirty="0">
                <a:solidFill>
                  <a:schemeClr val="tx1"/>
                </a:solidFill>
                <a:cs typeface="Arial"/>
              </a:rPr>
              <a:t>Recycle </a:t>
            </a:r>
          </a:p>
          <a:p>
            <a:pPr lvl="1"/>
            <a:r>
              <a:rPr lang="en-US" sz="2800" dirty="0">
                <a:solidFill>
                  <a:schemeClr val="tx1"/>
                </a:solidFill>
                <a:cs typeface="Arial"/>
              </a:rPr>
              <a:t>Treat </a:t>
            </a:r>
          </a:p>
          <a:p>
            <a:pPr lvl="1"/>
            <a:r>
              <a:rPr lang="en-US" sz="2800" dirty="0">
                <a:solidFill>
                  <a:schemeClr val="tx1"/>
                </a:solidFill>
                <a:cs typeface="Arial"/>
              </a:rPr>
              <a:t>Dispose </a:t>
            </a:r>
          </a:p>
        </p:txBody>
      </p:sp>
    </p:spTree>
    <p:extLst>
      <p:ext uri="{BB962C8B-B14F-4D97-AF65-F5344CB8AC3E}">
        <p14:creationId xmlns:p14="http://schemas.microsoft.com/office/powerpoint/2010/main" val="1276737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4B72-F32D-416E-FD8A-A6DC1D3D0952}"/>
              </a:ext>
            </a:extLst>
          </p:cNvPr>
          <p:cNvSpPr>
            <a:spLocks noGrp="1"/>
          </p:cNvSpPr>
          <p:nvPr>
            <p:ph type="title"/>
          </p:nvPr>
        </p:nvSpPr>
        <p:spPr/>
        <p:txBody>
          <a:bodyPr>
            <a:normAutofit/>
          </a:bodyPr>
          <a:lstStyle/>
          <a:p>
            <a:pPr algn="ctr"/>
            <a:r>
              <a:rPr lang="en-US" dirty="0"/>
              <a:t>Reduce</a:t>
            </a:r>
          </a:p>
        </p:txBody>
      </p:sp>
      <p:sp>
        <p:nvSpPr>
          <p:cNvPr id="3" name="Content Placeholder 2">
            <a:extLst>
              <a:ext uri="{FF2B5EF4-FFF2-40B4-BE49-F238E27FC236}">
                <a16:creationId xmlns:a16="http://schemas.microsoft.com/office/drawing/2014/main" id="{3851D0F0-4FCE-1404-E6E6-A3DD0FCFD0C7}"/>
              </a:ext>
            </a:extLst>
          </p:cNvPr>
          <p:cNvSpPr>
            <a:spLocks noGrp="1"/>
          </p:cNvSpPr>
          <p:nvPr>
            <p:ph idx="1"/>
          </p:nvPr>
        </p:nvSpPr>
        <p:spPr/>
        <p:txBody>
          <a:bodyPr vert="horz" lIns="91440" tIns="45720" rIns="91440" bIns="45720" rtlCol="0" anchor="t">
            <a:normAutofit/>
          </a:bodyPr>
          <a:lstStyle/>
          <a:p>
            <a:r>
              <a:rPr lang="en-US" dirty="0">
                <a:cs typeface="Arial"/>
              </a:rPr>
              <a:t>The most impactful way to protect the environment is to reduce the amount of trash and pollution we create in the first place.</a:t>
            </a:r>
          </a:p>
          <a:p>
            <a:pPr lvl="1"/>
            <a:r>
              <a:rPr lang="en-US" sz="2800" dirty="0">
                <a:solidFill>
                  <a:srgbClr val="404000"/>
                </a:solidFill>
                <a:cs typeface="Arial"/>
              </a:rPr>
              <a:t>Focus on energy sources that create less pollution.</a:t>
            </a:r>
          </a:p>
          <a:p>
            <a:pPr lvl="1"/>
            <a:r>
              <a:rPr lang="en-US" sz="2800" dirty="0">
                <a:solidFill>
                  <a:schemeClr val="tx1"/>
                </a:solidFill>
                <a:cs typeface="Arial"/>
              </a:rPr>
              <a:t>Use renewable energy sources, a type of energy that will never run out (e.g., energy generated from the sun and wind).</a:t>
            </a:r>
          </a:p>
        </p:txBody>
      </p:sp>
    </p:spTree>
    <p:extLst>
      <p:ext uri="{BB962C8B-B14F-4D97-AF65-F5344CB8AC3E}">
        <p14:creationId xmlns:p14="http://schemas.microsoft.com/office/powerpoint/2010/main" val="1338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541D-99E9-666C-E3F9-EBD0F4518831}"/>
              </a:ext>
            </a:extLst>
          </p:cNvPr>
          <p:cNvSpPr>
            <a:spLocks noGrp="1"/>
          </p:cNvSpPr>
          <p:nvPr>
            <p:ph type="title"/>
          </p:nvPr>
        </p:nvSpPr>
        <p:spPr/>
        <p:txBody>
          <a:bodyPr/>
          <a:lstStyle/>
          <a:p>
            <a:pPr algn="ctr"/>
            <a:r>
              <a:rPr lang="en-US" dirty="0"/>
              <a:t>Reuse</a:t>
            </a:r>
          </a:p>
        </p:txBody>
      </p:sp>
      <p:sp>
        <p:nvSpPr>
          <p:cNvPr id="3" name="Content Placeholder 2">
            <a:extLst>
              <a:ext uri="{FF2B5EF4-FFF2-40B4-BE49-F238E27FC236}">
                <a16:creationId xmlns:a16="http://schemas.microsoft.com/office/drawing/2014/main" id="{1612FA89-D921-A2F5-31D3-C81C8C61343D}"/>
              </a:ext>
            </a:extLst>
          </p:cNvPr>
          <p:cNvSpPr>
            <a:spLocks noGrp="1"/>
          </p:cNvSpPr>
          <p:nvPr>
            <p:ph idx="1"/>
          </p:nvPr>
        </p:nvSpPr>
        <p:spPr/>
        <p:txBody>
          <a:bodyPr vert="horz" lIns="91440" tIns="45720" rIns="91440" bIns="45720" rtlCol="0" anchor="t">
            <a:normAutofit/>
          </a:bodyPr>
          <a:lstStyle/>
          <a:p>
            <a:r>
              <a:rPr lang="en-US" dirty="0">
                <a:cs typeface="Arial" panose="020B0604020202020204"/>
              </a:rPr>
              <a:t>On average, each person in the United States produces five pounds of waste every day.</a:t>
            </a:r>
          </a:p>
          <a:p>
            <a:r>
              <a:rPr lang="en-US" dirty="0">
                <a:solidFill>
                  <a:srgbClr val="404000"/>
                </a:solidFill>
                <a:cs typeface="Arial" panose="020B0604020202020204"/>
              </a:rPr>
              <a:t>Strategies for reuse include the following:</a:t>
            </a:r>
          </a:p>
          <a:p>
            <a:pPr lvl="1"/>
            <a:r>
              <a:rPr lang="en-US" sz="2800" dirty="0">
                <a:solidFill>
                  <a:schemeClr val="tx1"/>
                </a:solidFill>
                <a:cs typeface="Arial" panose="020B0604020202020204"/>
              </a:rPr>
              <a:t>Try buying fewer items and reuse what you have.</a:t>
            </a:r>
          </a:p>
          <a:p>
            <a:pPr lvl="1"/>
            <a:r>
              <a:rPr lang="en-US" sz="2800" dirty="0">
                <a:solidFill>
                  <a:srgbClr val="404000"/>
                </a:solidFill>
                <a:cs typeface="Arial" panose="020B0604020202020204"/>
              </a:rPr>
              <a:t>Reuse plastic shopping bags.</a:t>
            </a:r>
            <a:endParaRPr lang="en-US" sz="2800" dirty="0"/>
          </a:p>
          <a:p>
            <a:pPr lvl="1"/>
            <a:r>
              <a:rPr lang="en-US" sz="2800" dirty="0">
                <a:solidFill>
                  <a:srgbClr val="404000"/>
                </a:solidFill>
                <a:cs typeface="Arial" panose="020B0604020202020204"/>
              </a:rPr>
              <a:t>Give clothing items you no longer want to someone who will use them longer.</a:t>
            </a:r>
            <a:endParaRPr lang="en-US" sz="2800" dirty="0">
              <a:cs typeface="Arial" panose="020B0604020202020204"/>
            </a:endParaRPr>
          </a:p>
        </p:txBody>
      </p:sp>
    </p:spTree>
    <p:extLst>
      <p:ext uri="{BB962C8B-B14F-4D97-AF65-F5344CB8AC3E}">
        <p14:creationId xmlns:p14="http://schemas.microsoft.com/office/powerpoint/2010/main" val="261645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4E79-1DC4-D4F1-2439-1776507E1501}"/>
              </a:ext>
            </a:extLst>
          </p:cNvPr>
          <p:cNvSpPr>
            <a:spLocks noGrp="1"/>
          </p:cNvSpPr>
          <p:nvPr>
            <p:ph type="title"/>
          </p:nvPr>
        </p:nvSpPr>
        <p:spPr/>
        <p:txBody>
          <a:bodyPr/>
          <a:lstStyle/>
          <a:p>
            <a:pPr algn="ctr"/>
            <a:r>
              <a:rPr lang="en-US" dirty="0"/>
              <a:t>Recycle </a:t>
            </a:r>
            <a:r>
              <a:rPr lang="en-US" sz="2400" i="1" dirty="0"/>
              <a:t>(1 of 2)</a:t>
            </a:r>
          </a:p>
        </p:txBody>
      </p:sp>
      <p:sp>
        <p:nvSpPr>
          <p:cNvPr id="3" name="Content Placeholder 2">
            <a:extLst>
              <a:ext uri="{FF2B5EF4-FFF2-40B4-BE49-F238E27FC236}">
                <a16:creationId xmlns:a16="http://schemas.microsoft.com/office/drawing/2014/main" id="{4B42E32A-266F-DC7A-BC53-058A4EAEF2AA}"/>
              </a:ext>
            </a:extLst>
          </p:cNvPr>
          <p:cNvSpPr>
            <a:spLocks noGrp="1"/>
          </p:cNvSpPr>
          <p:nvPr>
            <p:ph idx="1"/>
          </p:nvPr>
        </p:nvSpPr>
        <p:spPr/>
        <p:txBody>
          <a:bodyPr vert="horz" lIns="91440" tIns="45720" rIns="91440" bIns="45720" rtlCol="0" anchor="t">
            <a:normAutofit/>
          </a:bodyPr>
          <a:lstStyle/>
          <a:p>
            <a:r>
              <a:rPr lang="en-US" b="1" dirty="0">
                <a:cs typeface="Arial"/>
              </a:rPr>
              <a:t>Recycling</a:t>
            </a:r>
            <a:r>
              <a:rPr lang="en-US" dirty="0">
                <a:cs typeface="Arial"/>
              </a:rPr>
              <a:t> is the process of collecting and processing materials that would otherwise be thrown away as trash and turning them into new products.</a:t>
            </a:r>
          </a:p>
          <a:p>
            <a:r>
              <a:rPr lang="en-US" dirty="0">
                <a:solidFill>
                  <a:srgbClr val="404000"/>
                </a:solidFill>
                <a:cs typeface="Arial"/>
              </a:rPr>
              <a:t>Recycling reduces the amount of trash that goes into landfills.</a:t>
            </a:r>
          </a:p>
          <a:p>
            <a:r>
              <a:rPr lang="en-US" dirty="0">
                <a:solidFill>
                  <a:srgbClr val="404000"/>
                </a:solidFill>
                <a:cs typeface="Arial"/>
              </a:rPr>
              <a:t>In most places, plastics, paper products, and glass are commonly recycled.</a:t>
            </a:r>
            <a:endParaRPr lang="en-US" dirty="0"/>
          </a:p>
          <a:p>
            <a:pPr marL="0" indent="0" algn="r">
              <a:buNone/>
            </a:pPr>
            <a:r>
              <a:rPr lang="en-US" sz="1400" i="1" dirty="0">
                <a:solidFill>
                  <a:srgbClr val="404000"/>
                </a:solidFill>
                <a:latin typeface="Helvetica" pitchFamily="2" charset="0"/>
                <a:cs typeface="Arial"/>
              </a:rPr>
              <a:t>(continued)</a:t>
            </a:r>
            <a:endParaRPr lang="en-US" dirty="0">
              <a:solidFill>
                <a:srgbClr val="404000"/>
              </a:solidFill>
              <a:cs typeface="Arial"/>
            </a:endParaRPr>
          </a:p>
        </p:txBody>
      </p:sp>
    </p:spTree>
    <p:extLst>
      <p:ext uri="{BB962C8B-B14F-4D97-AF65-F5344CB8AC3E}">
        <p14:creationId xmlns:p14="http://schemas.microsoft.com/office/powerpoint/2010/main" val="295988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D480-4009-66CB-354B-CB9D5F8F89B3}"/>
              </a:ext>
            </a:extLst>
          </p:cNvPr>
          <p:cNvSpPr>
            <a:spLocks noGrp="1"/>
          </p:cNvSpPr>
          <p:nvPr>
            <p:ph type="title"/>
          </p:nvPr>
        </p:nvSpPr>
        <p:spPr/>
        <p:txBody>
          <a:bodyPr/>
          <a:lstStyle/>
          <a:p>
            <a:pPr algn="ctr"/>
            <a:r>
              <a:rPr lang="en-US" dirty="0"/>
              <a:t>Recycle </a:t>
            </a:r>
            <a:r>
              <a:rPr lang="en-US" sz="2400" i="1" dirty="0"/>
              <a:t>(2 of 2)</a:t>
            </a:r>
          </a:p>
        </p:txBody>
      </p:sp>
      <p:pic>
        <p:nvPicPr>
          <p:cNvPr id="5" name="Content Placeholder 4" descr="Recycled plastic bottles can be turned into plastic lumber, buckets, backpacks, new bottles, carpet, Frisbees, or polar fleece. Recycled paper can become toilet paper, paper towels, tissue, new computer and notebook paper, or napkins.">
            <a:extLst>
              <a:ext uri="{FF2B5EF4-FFF2-40B4-BE49-F238E27FC236}">
                <a16:creationId xmlns:a16="http://schemas.microsoft.com/office/drawing/2014/main" id="{4B4F7B9B-237E-CE4F-266A-D934FA7B9537}"/>
              </a:ext>
            </a:extLst>
          </p:cNvPr>
          <p:cNvPicPr>
            <a:picLocks noGrp="1" noChangeAspect="1"/>
          </p:cNvPicPr>
          <p:nvPr>
            <p:ph idx="1"/>
          </p:nvPr>
        </p:nvPicPr>
        <p:blipFill>
          <a:blip r:embed="rId3"/>
          <a:stretch>
            <a:fillRect/>
          </a:stretch>
        </p:blipFill>
        <p:spPr>
          <a:xfrm>
            <a:off x="2621280" y="2483390"/>
            <a:ext cx="3901440" cy="3035808"/>
          </a:xfrm>
        </p:spPr>
      </p:pic>
    </p:spTree>
    <p:extLst>
      <p:ext uri="{BB962C8B-B14F-4D97-AF65-F5344CB8AC3E}">
        <p14:creationId xmlns:p14="http://schemas.microsoft.com/office/powerpoint/2010/main" val="3324113900"/>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662</Words>
  <Application>Microsoft Office PowerPoint</Application>
  <PresentationFormat>On-screen Show (4:3)</PresentationFormat>
  <Paragraphs>77</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Arial,Sans-Serif</vt:lpstr>
      <vt:lpstr>Calibri</vt:lpstr>
      <vt:lpstr>Helvetica</vt:lpstr>
      <vt:lpstr>Office Theme</vt:lpstr>
      <vt:lpstr>Conservation and Living Green</vt:lpstr>
      <vt:lpstr>Write About It</vt:lpstr>
      <vt:lpstr>Can you . . .  </vt:lpstr>
      <vt:lpstr>Conserving Natural Resources</vt:lpstr>
      <vt:lpstr>Protecting the Environment</vt:lpstr>
      <vt:lpstr>Reduce</vt:lpstr>
      <vt:lpstr>Reuse</vt:lpstr>
      <vt:lpstr>Recycle (1 of 2)</vt:lpstr>
      <vt:lpstr>Recycle (2 of 2)</vt:lpstr>
      <vt:lpstr>Treat</vt:lpstr>
      <vt:lpstr>Dispose</vt:lpstr>
      <vt:lpstr>What Does Living Green Mean?</vt:lpstr>
      <vt:lpstr>Tips for Being a Green Student</vt:lpstr>
      <vt:lpstr>Being Green at Home</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dc:title>
  <dc:creator>Human Kinetics</dc:creator>
  <cp:lastModifiedBy>Melissa Feld</cp:lastModifiedBy>
  <cp:revision>2247</cp:revision>
  <dcterms:created xsi:type="dcterms:W3CDTF">2020-04-29T19:38:00Z</dcterms:created>
  <dcterms:modified xsi:type="dcterms:W3CDTF">2023-01-04T17:01:10Z</dcterms:modified>
</cp:coreProperties>
</file>