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8"/>
  </p:notesMasterIdLst>
  <p:sldIdLst>
    <p:sldId id="427" r:id="rId2"/>
    <p:sldId id="337" r:id="rId3"/>
    <p:sldId id="334" r:id="rId4"/>
    <p:sldId id="422" r:id="rId5"/>
    <p:sldId id="471" r:id="rId6"/>
    <p:sldId id="481" r:id="rId7"/>
    <p:sldId id="482" r:id="rId8"/>
    <p:sldId id="478" r:id="rId9"/>
    <p:sldId id="487" r:id="rId10"/>
    <p:sldId id="483" r:id="rId11"/>
    <p:sldId id="479" r:id="rId12"/>
    <p:sldId id="480" r:id="rId13"/>
    <p:sldId id="484" r:id="rId14"/>
    <p:sldId id="485" r:id="rId15"/>
    <p:sldId id="486" r:id="rId16"/>
    <p:sldId id="449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Sibley" initials="BAS" lastIdx="3" clrIdx="0">
    <p:extLst>
      <p:ext uri="{19B8F6BF-5375-455C-9EA6-DF929625EA0E}">
        <p15:presenceInfo xmlns:p15="http://schemas.microsoft.com/office/powerpoint/2012/main" userId="Benjamin Sibley" providerId="None"/>
      </p:ext>
    </p:extLst>
  </p:cmAuthor>
  <p:cmAuthor id="2" name="Melissa Feld" initials="MF" lastIdx="3" clrIdx="1">
    <p:extLst>
      <p:ext uri="{19B8F6BF-5375-455C-9EA6-DF929625EA0E}">
        <p15:presenceInfo xmlns:p15="http://schemas.microsoft.com/office/powerpoint/2012/main" userId="S::MELISSAF@hkusa.com::0f29222b-6214-49c0-8417-0f9c07eec459" providerId="AD"/>
      </p:ext>
    </p:extLst>
  </p:cmAuthor>
  <p:cmAuthor id="3" name="Darla Castelli" initials="DC" lastIdx="1" clrIdx="2">
    <p:extLst>
      <p:ext uri="{19B8F6BF-5375-455C-9EA6-DF929625EA0E}">
        <p15:presenceInfo xmlns:p15="http://schemas.microsoft.com/office/powerpoint/2012/main" userId="7UrpDUNxLb3wz+BQ0wOX2q7Wu6WjqQkaVb27W5YmfaU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0F9E2B-FDCF-DD4C-50FF-03D9D3A74549}" v="107" dt="2022-06-11T19:42:30.169"/>
    <p1510:client id="{04B6EE96-B195-4823-2D63-315C982ED8B7}" v="858" dt="2022-06-03T21:06:15.601"/>
    <p1510:client id="{069374D2-0824-1892-B398-13FF1AA2E7DB}" v="2417" dt="2022-06-10T19:41:57.704"/>
    <p1510:client id="{0982CFA4-291B-B051-48FF-3719AE8B1DD7}" v="3" dt="2022-06-14T13:56:25.477"/>
    <p1510:client id="{0AE9ED06-1563-FA81-A6E0-ED64D80B4F13}" v="950" dt="2022-06-14T17:43:13.592"/>
    <p1510:client id="{0E975F3D-D17C-9C09-AC40-E3073B3C6A2F}" v="1345" dt="2022-06-01T22:59:36.040"/>
    <p1510:client id="{14CD8D72-2C0E-B6EA-9F84-93C4F70EFE95}" v="308" dt="2022-05-24T21:33:20.661"/>
    <p1510:client id="{14D506F5-1628-FB7F-8AF0-71563959A9CE}" v="1425" dt="2022-06-14T14:49:34.781"/>
    <p1510:client id="{1664D6C9-0630-8611-A021-CA0EC941D1DE}" v="409" dt="2022-06-05T12:39:47.327"/>
    <p1510:client id="{17AF61C8-4B49-E53B-CF06-5175B65E2D1E}" v="1235" dt="2022-06-16T14:19:53.124"/>
    <p1510:client id="{1996537B-60FB-E22E-31B8-B601792592A3}" v="917" dt="2022-05-24T19:16:09.094"/>
    <p1510:client id="{1CB15461-3281-2FC1-906F-7A0798DFFA0E}" v="6" dt="2022-05-24T21:13:25.061"/>
    <p1510:client id="{1F0622F9-6923-A7B9-1E1C-961E0CC0D98B}" v="13" dt="2022-06-01T20:02:33.377"/>
    <p1510:client id="{1F84C1F1-5C37-1DFE-AE3C-EF2770F37002}" v="686" dt="2022-06-15T15:51:37.291"/>
    <p1510:client id="{20A4CD02-EB88-7A24-E5E8-AE527A282612}" v="115" dt="2022-06-12T21:18:15.827"/>
    <p1510:client id="{224EF453-7F40-08CA-897D-8637D446956E}" v="438" dt="2022-06-11T20:02:43.741"/>
    <p1510:client id="{2272C600-89A4-66E4-5BFD-E589E861DB3D}" v="266" dt="2022-05-25T14:37:38.660"/>
    <p1510:client id="{26941114-D38A-1227-B2B6-3BB478BE53DB}" v="1596" dt="2022-06-06T15:32:16.869"/>
    <p1510:client id="{2B82B3E6-ECBE-FE38-0F4E-95C01880CAD0}" v="1433" dt="2022-06-12T21:11:50.370"/>
    <p1510:client id="{2C014A0F-A6D2-4EF3-2C8F-AF0CA36E43A4}" v="1463" dt="2022-06-08T02:46:14.301"/>
    <p1510:client id="{2C02AB52-250F-807D-96EF-C225054F5B94}" v="1085" dt="2022-06-14T01:47:51.294"/>
    <p1510:client id="{2D03B026-49C4-3631-DFF8-2B8B9771F340}" v="1586" dt="2022-06-02T21:03:50.071"/>
    <p1510:client id="{2E9E69DA-D48B-77D8-F6A2-159C58390E08}" v="1261" dt="2022-06-12T15:35:15.009"/>
    <p1510:client id="{31A1B2DD-789A-4961-C53E-F99001ED6397}" v="1197" dt="2022-06-04T23:14:19.831"/>
    <p1510:client id="{3DB22E58-4774-91C4-5259-F25492FA8F76}" v="607" dt="2022-06-07T19:50:55.917"/>
    <p1510:client id="{413F1D55-41DC-9EBC-9069-1AE4E4F8F348}" v="412" dt="2022-06-14T20:57:51.970"/>
    <p1510:client id="{480BD34F-3108-8211-D85E-5B3FC0561883}" v="27" dt="2022-06-12T21:13:29.557"/>
    <p1510:client id="{4895E784-049E-6E1A-691B-981009B2B52A}" v="15" dt="2022-05-27T19:37:41.867"/>
    <p1510:client id="{49E0CD5E-5C57-5C4E-1C04-CAE5B489C538}" v="166" dt="2022-05-22T20:55:00.731"/>
    <p1510:client id="{4DAE184F-1DAC-18D0-0D2C-8AFE38C29856}" v="1987" dt="2022-06-10T04:45:36.752"/>
    <p1510:client id="{4E0F79D6-C3B4-418D-03A4-C4F858A67294}" v="626" dt="2022-06-08T21:10:54.028"/>
    <p1510:client id="{5480F734-7689-FD1C-CB4C-2CC841ADFF06}" v="1185" dt="2022-06-17T04:36:35.500"/>
    <p1510:client id="{561B6E78-3B36-FB72-E91D-FFC90CBA863C}" v="314" dt="2022-06-04T18:58:31.282"/>
    <p1510:client id="{587EBA0A-19C0-CF3A-5B74-93DBE206831B}" v="1" dt="2022-05-20T20:17:15.799"/>
    <p1510:client id="{5BAE47F4-DE35-BAFD-7091-E8786169DD9A}" v="143" dt="2022-06-14T21:03:53.404"/>
    <p1510:client id="{5CD9C1E4-D166-5D0B-91A2-CE47BC677AF0}" v="158" dt="2022-06-10T23:17:16.979"/>
    <p1510:client id="{626AF30B-4B48-78B0-04AE-2A8B60898CF9}" v="678" dt="2022-06-17T00:57:00.799"/>
    <p1510:client id="{63571A3C-0DE9-5037-C07E-BC098AC19328}" v="155" dt="2022-06-12T15:41:58.959"/>
    <p1510:client id="{639DE897-18E3-51E3-490C-AE62CAE20C1C}" v="2296" dt="2022-06-06T21:55:10.312"/>
    <p1510:client id="{64E14184-308F-D640-CF7C-782AF05F44C0}" v="158" dt="2022-06-10T19:48:26.194"/>
    <p1510:client id="{68D1C7C8-4215-6E7F-0C33-F6F27A1FC7AD}" v="1437" dt="2022-06-09T22:17:13.085"/>
    <p1510:client id="{6A79C26E-26EB-3A57-F2CD-7269CD96249E}" v="950" dt="2022-05-25T05:07:01.219"/>
    <p1510:client id="{6A98A3C2-0A2E-F040-C04F-BDB40BD5E3BD}" v="797" dt="2022-05-24T15:41:46.546"/>
    <p1510:client id="{6AC26BFB-C726-D6E8-A3F9-0478CD5DE10D}" v="1023" dt="2022-06-05T18:50:13.919"/>
    <p1510:client id="{6D2E7026-7102-64D7-8F04-6147227DE5BB}" v="1330" dt="2022-06-10T23:10:09"/>
    <p1510:client id="{6D9964F0-A4A9-EAD3-1137-6C5F4F1CF757}" v="1920" dt="2022-06-15T14:41:01.585"/>
    <p1510:client id="{723003D4-0B78-8A9E-790D-3B57650022CE}" v="117" dt="2022-06-17T15:01:35.055"/>
    <p1510:client id="{72F4EDCF-CBD6-53B8-28BC-BEAB3F6CF589}" v="923" dt="2022-06-03T21:45:34.441"/>
    <p1510:client id="{780BC665-C45A-E6EE-FAEA-57033778F0D2}" v="1" dt="2022-05-20T20:15:08.787"/>
    <p1510:client id="{7AE24B73-052C-C9D5-026F-16EE1BAF0995}" v="1553" dt="2022-06-07T05:23:07.895"/>
    <p1510:client id="{7E686512-CA86-5AB9-DBDD-67F0909FFCC4}" v="828" dt="2022-05-23T20:44:21.167"/>
    <p1510:client id="{880E599A-DAEA-DECC-D6A0-409F1DA32E63}" v="16" dt="2022-06-08T21:12:55.932"/>
    <p1510:client id="{8BFF7998-973C-1DC0-4A13-EA5BCE5C1F64}" v="655" dt="2022-06-13T15:19:50.119"/>
    <p1510:client id="{907EF992-BEC6-DB62-995A-4783911D4510}" v="1224" dt="2022-05-25T15:40:41.259"/>
    <p1510:client id="{99D2FD0F-444C-D9C1-2A41-4D770CB3F938}" v="1519" dt="2022-06-12T19:06:34.232"/>
    <p1510:client id="{9BEDC2F0-E7D5-6BEB-4C7D-670F6D58B931}" v="1394" dt="2022-06-11T19:37:48.372"/>
    <p1510:client id="{9C223B70-E35A-5C71-963C-F1192BF78C25}" v="1354" dt="2022-06-07T15:45:19.637"/>
    <p1510:client id="{9FB27BAA-8F56-C344-3E95-5FE6011FD119}" v="859" dt="2022-06-14T15:31:53.875"/>
    <p1510:client id="{A5538EB9-E6EA-E6B3-F821-35AAA3B18D41}" v="1207" dt="2022-06-13T16:00:19.314"/>
    <p1510:client id="{A7E8AE21-1EDE-85DC-C410-E74BDC9BF6F4}" v="1671" dt="2022-06-16T21:28:46.315"/>
    <p1510:client id="{A9193841-C052-6EE8-602D-4303276CDEF3}" v="203" dt="2022-06-05T18:56:20.476"/>
    <p1510:client id="{AD5E087A-00E7-9DC9-427D-3E0BE2870EC0}" v="383" dt="2022-06-01T20:15:38.143"/>
    <p1510:client id="{B45F3E93-1707-8C24-EBFF-0BCAEC670798}" v="1277" dt="2022-06-08T04:08:18.358"/>
    <p1510:client id="{B475F694-7221-5B53-0103-518055A73BB5}" v="805" dt="2022-05-27T19:31:52.442"/>
    <p1510:client id="{B4EC7EE8-7A71-0FF2-32F8-F22D9B26320F}" v="228" dt="2022-06-13T16:12:50.755"/>
    <p1510:client id="{B6509ADE-21E2-636F-F4CD-7BEC1F806111}" v="850" dt="2022-06-11T23:00:46.500"/>
    <p1510:client id="{B7E12A5C-C342-3B56-A8D4-9E75CBCF67C7}" v="1766" dt="2022-06-08T15:57:03.526"/>
    <p1510:client id="{B980DDB4-52B3-8585-C57F-3D58B6D45939}" v="281" dt="2022-05-22T21:33:39.491"/>
    <p1510:client id="{BA87F162-916C-9416-2988-A519C3187869}" v="402" dt="2022-05-20T21:37:53.952"/>
    <p1510:client id="{BAB137C5-74A4-FA12-DB0E-8B33A1A8A50A}" v="1781" dt="2022-06-16T15:44:54.301"/>
    <p1510:client id="{BC203AD4-FA46-1915-D8AF-542A7EA5F6CA}" v="466" dt="2022-06-09T22:33:12.872"/>
    <p1510:client id="{BDFEB156-CF34-4DB6-1E13-3FDC6E1C8FEC}" v="41" dt="2022-06-13T16:15:10.808"/>
    <p1510:client id="{C1B36582-FC03-7058-4FE4-B69F32D7DDB3}" v="570" dt="2022-06-02T19:16:49.625"/>
    <p1510:client id="{C9A933A4-CBC3-0A0D-74CB-9F5A9CCC6017}" v="732" dt="2022-06-08T19:54:19.960"/>
    <p1510:client id="{CA96A71A-69CB-6336-0686-3BE60A05B6A5}" v="223" dt="2022-05-23T15:37:51.610"/>
    <p1510:client id="{CF9B4F08-BBFC-6724-3944-C13805DC6AA4}" v="548" dt="2022-06-15T15:21:46.086"/>
    <p1510:client id="{D1090B5A-E8D1-E661-FD54-8462574691DD}" v="211" dt="2022-06-16T15:55:31.424"/>
    <p1510:client id="{D2FE3DF2-0C7A-03D1-5174-961B00B9C3EE}" v="1" dt="2022-05-27T18:43:37.812"/>
    <p1510:client id="{D586C812-8584-D28B-FCAA-3A8F8585EB51}" v="314" dt="2022-06-06T22:09:09.306"/>
    <p1510:client id="{D6D5CB01-8F91-FFD0-05DD-6A4E125F1F85}" v="52" dt="2022-05-25T14:40:37.359"/>
    <p1510:client id="{E2049F35-D263-689D-73F5-6E217EB7E4F8}" v="145" dt="2022-06-14T15:37:59.262"/>
    <p1510:client id="{E3BA62E1-A1C4-125D-DEA8-149457337B44}" v="159" dt="2022-06-16T21:34:13.386"/>
    <p1510:client id="{E9AE6D47-FBD0-386D-2C89-0DCD16277DF2}" v="571" dt="2022-05-25T20:33:11.631"/>
    <p1510:client id="{EA905EBC-7DC7-DC76-8F28-2916DBF1D2AC}" v="360" dt="2022-06-10T18:26:16.537"/>
    <p1510:client id="{ECEE90A0-661B-EA00-6F10-688E8DA144E2}" v="1162" dt="2022-06-08T20:47:04.446"/>
    <p1510:client id="{ED9D3A3D-4B99-BCC7-4FAE-79E23EF2E357}" v="1426" dt="2022-05-26T21:55:26.319"/>
    <p1510:client id="{F7C6197C-501E-E347-0A5B-823DB1A80164}" v="695" dt="2022-06-08T14:56:47.663"/>
    <p1510:client id="{F96B0E1A-6AAD-4BB5-7E14-A07CCC7808F6}" v="392" dt="2022-06-04T04:03:04.540"/>
    <p1510:client id="{F9E0639C-8897-8B8D-5AB2-75B95D26B844}" v="149" dt="2022-06-07T19:58:57.532"/>
    <p1510:client id="{FC1D3D45-D752-591A-FA05-90BF5ACA42EF}" v="1451" dt="2022-06-14T23:15:12.375"/>
    <p1510:client id="{FE29B752-1DDA-458D-5593-3A6059D467CD}" v="1392" dt="2022-06-04T03:11:23.984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03" autoAdjust="0"/>
    <p:restoredTop sz="86385" autoAdjust="0"/>
  </p:normalViewPr>
  <p:slideViewPr>
    <p:cSldViewPr snapToGrid="0">
      <p:cViewPr varScale="1">
        <p:scale>
          <a:sx n="95" d="100"/>
          <a:sy n="95" d="100"/>
        </p:scale>
        <p:origin x="1584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barrya10@yahoo.com" userId="S::urn:spo:guest#jbarrya10@yahoo.com::" providerId="AD" clId="Web-{5480F734-7689-FD1C-CB4C-2CC841ADFF06}"/>
    <pc:docChg chg="addSld delSld modSld">
      <pc:chgData name="jbarrya10@yahoo.com" userId="S::urn:spo:guest#jbarrya10@yahoo.com::" providerId="AD" clId="Web-{5480F734-7689-FD1C-CB4C-2CC841ADFF06}" dt="2022-06-17T04:36:35.500" v="1182" actId="20577"/>
      <pc:docMkLst>
        <pc:docMk/>
      </pc:docMkLst>
      <pc:sldChg chg="modSp">
        <pc:chgData name="jbarrya10@yahoo.com" userId="S::urn:spo:guest#jbarrya10@yahoo.com::" providerId="AD" clId="Web-{5480F734-7689-FD1C-CB4C-2CC841ADFF06}" dt="2022-06-17T04:35:55.796" v="1180" actId="20577"/>
        <pc:sldMkLst>
          <pc:docMk/>
          <pc:sldMk cId="1919546778" sldId="449"/>
        </pc:sldMkLst>
        <pc:spChg chg="mod">
          <ac:chgData name="jbarrya10@yahoo.com" userId="S::urn:spo:guest#jbarrya10@yahoo.com::" providerId="AD" clId="Web-{5480F734-7689-FD1C-CB4C-2CC841ADFF06}" dt="2022-06-17T04:35:55.796" v="1180" actId="20577"/>
          <ac:spMkLst>
            <pc:docMk/>
            <pc:sldMk cId="1919546778" sldId="449"/>
            <ac:spMk id="3" creationId="{B1D98006-55C1-7F11-D491-6113D420FA14}"/>
          </ac:spMkLst>
        </pc:spChg>
      </pc:sldChg>
      <pc:sldChg chg="del">
        <pc:chgData name="jbarrya10@yahoo.com" userId="S::urn:spo:guest#jbarrya10@yahoo.com::" providerId="AD" clId="Web-{5480F734-7689-FD1C-CB4C-2CC841ADFF06}" dt="2022-06-17T04:01:34.202" v="0"/>
        <pc:sldMkLst>
          <pc:docMk/>
          <pc:sldMk cId="424977612" sldId="474"/>
        </pc:sldMkLst>
      </pc:sldChg>
      <pc:sldChg chg="modSp">
        <pc:chgData name="jbarrya10@yahoo.com" userId="S::urn:spo:guest#jbarrya10@yahoo.com::" providerId="AD" clId="Web-{5480F734-7689-FD1C-CB4C-2CC841ADFF06}" dt="2022-06-17T04:08:03.120" v="193" actId="20577"/>
        <pc:sldMkLst>
          <pc:docMk/>
          <pc:sldMk cId="4143105685" sldId="479"/>
        </pc:sldMkLst>
        <pc:spChg chg="mod">
          <ac:chgData name="jbarrya10@yahoo.com" userId="S::urn:spo:guest#jbarrya10@yahoo.com::" providerId="AD" clId="Web-{5480F734-7689-FD1C-CB4C-2CC841ADFF06}" dt="2022-06-17T04:01:54.078" v="2" actId="20577"/>
          <ac:spMkLst>
            <pc:docMk/>
            <pc:sldMk cId="4143105685" sldId="479"/>
            <ac:spMk id="2" creationId="{738A5A12-79D1-9618-0596-456A17BEB242}"/>
          </ac:spMkLst>
        </pc:spChg>
        <pc:spChg chg="mod">
          <ac:chgData name="jbarrya10@yahoo.com" userId="S::urn:spo:guest#jbarrya10@yahoo.com::" providerId="AD" clId="Web-{5480F734-7689-FD1C-CB4C-2CC841ADFF06}" dt="2022-06-17T04:08:03.120" v="193" actId="20577"/>
          <ac:spMkLst>
            <pc:docMk/>
            <pc:sldMk cId="4143105685" sldId="479"/>
            <ac:spMk id="3" creationId="{B9FE7691-ADAB-298C-5CC8-A9078E86821F}"/>
          </ac:spMkLst>
        </pc:spChg>
      </pc:sldChg>
      <pc:sldChg chg="modSp">
        <pc:chgData name="jbarrya10@yahoo.com" userId="S::urn:spo:guest#jbarrya10@yahoo.com::" providerId="AD" clId="Web-{5480F734-7689-FD1C-CB4C-2CC841ADFF06}" dt="2022-06-17T04:12:50.896" v="437" actId="20577"/>
        <pc:sldMkLst>
          <pc:docMk/>
          <pc:sldMk cId="1815027276" sldId="480"/>
        </pc:sldMkLst>
        <pc:spChg chg="mod">
          <ac:chgData name="jbarrya10@yahoo.com" userId="S::urn:spo:guest#jbarrya10@yahoo.com::" providerId="AD" clId="Web-{5480F734-7689-FD1C-CB4C-2CC841ADFF06}" dt="2022-06-17T04:08:24.855" v="201" actId="20577"/>
          <ac:spMkLst>
            <pc:docMk/>
            <pc:sldMk cId="1815027276" sldId="480"/>
            <ac:spMk id="2" creationId="{D78D54B7-D4E2-5DB8-F056-C5243EDE51ED}"/>
          </ac:spMkLst>
        </pc:spChg>
        <pc:spChg chg="mod">
          <ac:chgData name="jbarrya10@yahoo.com" userId="S::urn:spo:guest#jbarrya10@yahoo.com::" providerId="AD" clId="Web-{5480F734-7689-FD1C-CB4C-2CC841ADFF06}" dt="2022-06-17T04:12:50.896" v="437" actId="20577"/>
          <ac:spMkLst>
            <pc:docMk/>
            <pc:sldMk cId="1815027276" sldId="480"/>
            <ac:spMk id="3" creationId="{C281F2D3-8BA9-9EE1-8B37-9819E6DAB15C}"/>
          </ac:spMkLst>
        </pc:spChg>
      </pc:sldChg>
      <pc:sldChg chg="modSp new">
        <pc:chgData name="jbarrya10@yahoo.com" userId="S::urn:spo:guest#jbarrya10@yahoo.com::" providerId="AD" clId="Web-{5480F734-7689-FD1C-CB4C-2CC841ADFF06}" dt="2022-06-17T04:18:11.155" v="576" actId="20577"/>
        <pc:sldMkLst>
          <pc:docMk/>
          <pc:sldMk cId="1797676626" sldId="484"/>
        </pc:sldMkLst>
        <pc:spChg chg="mod">
          <ac:chgData name="jbarrya10@yahoo.com" userId="S::urn:spo:guest#jbarrya10@yahoo.com::" providerId="AD" clId="Web-{5480F734-7689-FD1C-CB4C-2CC841ADFF06}" dt="2022-06-17T04:15:10.244" v="446" actId="20577"/>
          <ac:spMkLst>
            <pc:docMk/>
            <pc:sldMk cId="1797676626" sldId="484"/>
            <ac:spMk id="2" creationId="{3906C1DE-A8D3-2FA2-FEB1-49783FB3BC54}"/>
          </ac:spMkLst>
        </pc:spChg>
        <pc:spChg chg="mod">
          <ac:chgData name="jbarrya10@yahoo.com" userId="S::urn:spo:guest#jbarrya10@yahoo.com::" providerId="AD" clId="Web-{5480F734-7689-FD1C-CB4C-2CC841ADFF06}" dt="2022-06-17T04:18:11.155" v="576" actId="20577"/>
          <ac:spMkLst>
            <pc:docMk/>
            <pc:sldMk cId="1797676626" sldId="484"/>
            <ac:spMk id="3" creationId="{6F675698-CAC5-599D-2943-8116252B87C4}"/>
          </ac:spMkLst>
        </pc:spChg>
      </pc:sldChg>
      <pc:sldChg chg="modSp new">
        <pc:chgData name="jbarrya10@yahoo.com" userId="S::urn:spo:guest#jbarrya10@yahoo.com::" providerId="AD" clId="Web-{5480F734-7689-FD1C-CB4C-2CC841ADFF06}" dt="2022-06-17T04:22:13.709" v="773" actId="20577"/>
        <pc:sldMkLst>
          <pc:docMk/>
          <pc:sldMk cId="2984155401" sldId="485"/>
        </pc:sldMkLst>
        <pc:spChg chg="mod">
          <ac:chgData name="jbarrya10@yahoo.com" userId="S::urn:spo:guest#jbarrya10@yahoo.com::" providerId="AD" clId="Web-{5480F734-7689-FD1C-CB4C-2CC841ADFF06}" dt="2022-06-17T04:19:11.891" v="608" actId="20577"/>
          <ac:spMkLst>
            <pc:docMk/>
            <pc:sldMk cId="2984155401" sldId="485"/>
            <ac:spMk id="2" creationId="{D53BD74F-A7B1-2F38-F6D5-8248799DA11B}"/>
          </ac:spMkLst>
        </pc:spChg>
        <pc:spChg chg="mod">
          <ac:chgData name="jbarrya10@yahoo.com" userId="S::urn:spo:guest#jbarrya10@yahoo.com::" providerId="AD" clId="Web-{5480F734-7689-FD1C-CB4C-2CC841ADFF06}" dt="2022-06-17T04:22:13.709" v="773" actId="20577"/>
          <ac:spMkLst>
            <pc:docMk/>
            <pc:sldMk cId="2984155401" sldId="485"/>
            <ac:spMk id="3" creationId="{BCE9F13A-3FF0-43A9-9345-A2D7C16DA967}"/>
          </ac:spMkLst>
        </pc:spChg>
      </pc:sldChg>
      <pc:sldChg chg="modSp new">
        <pc:chgData name="jbarrya10@yahoo.com" userId="S::urn:spo:guest#jbarrya10@yahoo.com::" providerId="AD" clId="Web-{5480F734-7689-FD1C-CB4C-2CC841ADFF06}" dt="2022-06-17T04:36:35.500" v="1182" actId="20577"/>
        <pc:sldMkLst>
          <pc:docMk/>
          <pc:sldMk cId="1584882774" sldId="486"/>
        </pc:sldMkLst>
        <pc:spChg chg="mod">
          <ac:chgData name="jbarrya10@yahoo.com" userId="S::urn:spo:guest#jbarrya10@yahoo.com::" providerId="AD" clId="Web-{5480F734-7689-FD1C-CB4C-2CC841ADFF06}" dt="2022-06-17T04:25:06.730" v="786" actId="20577"/>
          <ac:spMkLst>
            <pc:docMk/>
            <pc:sldMk cId="1584882774" sldId="486"/>
            <ac:spMk id="2" creationId="{DF497B7F-91F7-680F-F1F4-3CA873484EBF}"/>
          </ac:spMkLst>
        </pc:spChg>
        <pc:spChg chg="mod">
          <ac:chgData name="jbarrya10@yahoo.com" userId="S::urn:spo:guest#jbarrya10@yahoo.com::" providerId="AD" clId="Web-{5480F734-7689-FD1C-CB4C-2CC841ADFF06}" dt="2022-06-17T04:36:35.500" v="1182" actId="20577"/>
          <ac:spMkLst>
            <pc:docMk/>
            <pc:sldMk cId="1584882774" sldId="486"/>
            <ac:spMk id="3" creationId="{278A2BCE-A4F3-F0A4-47F2-7DACBF86832B}"/>
          </ac:spMkLst>
        </pc:spChg>
      </pc:sldChg>
    </pc:docChg>
  </pc:docChgLst>
  <pc:docChgLst>
    <pc:chgData name="jbarrya10@yahoo.com" userId="S::urn:spo:guest#jbarrya10@yahoo.com::" providerId="AD" clId="Web-{E3BA62E1-A1C4-125D-DEA8-149457337B44}"/>
    <pc:docChg chg="modSld">
      <pc:chgData name="jbarrya10@yahoo.com" userId="S::urn:spo:guest#jbarrya10@yahoo.com::" providerId="AD" clId="Web-{E3BA62E1-A1C4-125D-DEA8-149457337B44}" dt="2022-06-16T21:34:13.386" v="162" actId="20577"/>
      <pc:docMkLst>
        <pc:docMk/>
      </pc:docMkLst>
      <pc:sldChg chg="modSp">
        <pc:chgData name="jbarrya10@yahoo.com" userId="S::urn:spo:guest#jbarrya10@yahoo.com::" providerId="AD" clId="Web-{E3BA62E1-A1C4-125D-DEA8-149457337B44}" dt="2022-06-16T21:34:13.386" v="162" actId="20577"/>
        <pc:sldMkLst>
          <pc:docMk/>
          <pc:sldMk cId="168072434" sldId="334"/>
        </pc:sldMkLst>
        <pc:spChg chg="mod">
          <ac:chgData name="jbarrya10@yahoo.com" userId="S::urn:spo:guest#jbarrya10@yahoo.com::" providerId="AD" clId="Web-{E3BA62E1-A1C4-125D-DEA8-149457337B44}" dt="2022-06-16T21:34:13.386" v="162" actId="20577"/>
          <ac:spMkLst>
            <pc:docMk/>
            <pc:sldMk cId="168072434" sldId="334"/>
            <ac:spMk id="3" creationId="{0146B1E4-F71B-9966-0D75-82BEDFFB6556}"/>
          </ac:spMkLst>
        </pc:spChg>
      </pc:sldChg>
      <pc:sldChg chg="modSp">
        <pc:chgData name="jbarrya10@yahoo.com" userId="S::urn:spo:guest#jbarrya10@yahoo.com::" providerId="AD" clId="Web-{E3BA62E1-A1C4-125D-DEA8-149457337B44}" dt="2022-06-16T21:32:17.039" v="50" actId="20577"/>
        <pc:sldMkLst>
          <pc:docMk/>
          <pc:sldMk cId="3426044915" sldId="337"/>
        </pc:sldMkLst>
        <pc:spChg chg="mod">
          <ac:chgData name="jbarrya10@yahoo.com" userId="S::urn:spo:guest#jbarrya10@yahoo.com::" providerId="AD" clId="Web-{E3BA62E1-A1C4-125D-DEA8-149457337B44}" dt="2022-06-16T21:32:17.039" v="50" actId="20577"/>
          <ac:spMkLst>
            <pc:docMk/>
            <pc:sldMk cId="3426044915" sldId="337"/>
            <ac:spMk id="3" creationId="{CF960B38-CE66-89E9-091C-BB3EF290D0B9}"/>
          </ac:spMkLst>
        </pc:spChg>
      </pc:sldChg>
      <pc:sldChg chg="modSp">
        <pc:chgData name="jbarrya10@yahoo.com" userId="S::urn:spo:guest#jbarrya10@yahoo.com::" providerId="AD" clId="Web-{E3BA62E1-A1C4-125D-DEA8-149457337B44}" dt="2022-06-16T21:30:35.208" v="15" actId="20577"/>
        <pc:sldMkLst>
          <pc:docMk/>
          <pc:sldMk cId="2472024604" sldId="427"/>
        </pc:sldMkLst>
        <pc:spChg chg="mod">
          <ac:chgData name="jbarrya10@yahoo.com" userId="S::urn:spo:guest#jbarrya10@yahoo.com::" providerId="AD" clId="Web-{E3BA62E1-A1C4-125D-DEA8-149457337B44}" dt="2022-06-16T21:30:26.302" v="13" actId="20577"/>
          <ac:spMkLst>
            <pc:docMk/>
            <pc:sldMk cId="2472024604" sldId="427"/>
            <ac:spMk id="2" creationId="{7FD547FC-7781-C32B-0A5A-977B091E9ED0}"/>
          </ac:spMkLst>
        </pc:spChg>
        <pc:spChg chg="mod">
          <ac:chgData name="jbarrya10@yahoo.com" userId="S::urn:spo:guest#jbarrya10@yahoo.com::" providerId="AD" clId="Web-{E3BA62E1-A1C4-125D-DEA8-149457337B44}" dt="2022-06-16T21:30:35.208" v="15" actId="20577"/>
          <ac:spMkLst>
            <pc:docMk/>
            <pc:sldMk cId="2472024604" sldId="427"/>
            <ac:spMk id="3" creationId="{9098E11F-DE22-6B22-CD68-8F62A4333D22}"/>
          </ac:spMkLst>
        </pc:spChg>
      </pc:sldChg>
    </pc:docChg>
  </pc:docChgLst>
  <pc:docChgLst>
    <pc:chgData name="jbarrya10@yahoo.com" userId="S::urn:spo:guest#jbarrya10@yahoo.com::" providerId="AD" clId="Web-{626AF30B-4B48-78B0-04AE-2A8B60898CF9}"/>
    <pc:docChg chg="addSld delSld modSld">
      <pc:chgData name="jbarrya10@yahoo.com" userId="S::urn:spo:guest#jbarrya10@yahoo.com::" providerId="AD" clId="Web-{626AF30B-4B48-78B0-04AE-2A8B60898CF9}" dt="2022-06-17T00:57:00.533" v="674" actId="20577"/>
      <pc:docMkLst>
        <pc:docMk/>
      </pc:docMkLst>
      <pc:sldChg chg="modSp">
        <pc:chgData name="jbarrya10@yahoo.com" userId="S::urn:spo:guest#jbarrya10@yahoo.com::" providerId="AD" clId="Web-{626AF30B-4B48-78B0-04AE-2A8B60898CF9}" dt="2022-06-17T00:32:23.937" v="161" actId="20577"/>
        <pc:sldMkLst>
          <pc:docMk/>
          <pc:sldMk cId="3396428876" sldId="422"/>
        </pc:sldMkLst>
        <pc:spChg chg="mod">
          <ac:chgData name="jbarrya10@yahoo.com" userId="S::urn:spo:guest#jbarrya10@yahoo.com::" providerId="AD" clId="Web-{626AF30B-4B48-78B0-04AE-2A8B60898CF9}" dt="2022-06-17T00:27:38.780" v="12" actId="20577"/>
          <ac:spMkLst>
            <pc:docMk/>
            <pc:sldMk cId="3396428876" sldId="422"/>
            <ac:spMk id="2" creationId="{6FC765DF-384F-1128-72A0-CE3FA3B9F3A5}"/>
          </ac:spMkLst>
        </pc:spChg>
        <pc:spChg chg="mod">
          <ac:chgData name="jbarrya10@yahoo.com" userId="S::urn:spo:guest#jbarrya10@yahoo.com::" providerId="AD" clId="Web-{626AF30B-4B48-78B0-04AE-2A8B60898CF9}" dt="2022-06-17T00:32:23.937" v="161" actId="20577"/>
          <ac:spMkLst>
            <pc:docMk/>
            <pc:sldMk cId="3396428876" sldId="422"/>
            <ac:spMk id="3" creationId="{ECAF5348-20B4-742B-5C59-91A25F1BF44B}"/>
          </ac:spMkLst>
        </pc:spChg>
      </pc:sldChg>
      <pc:sldChg chg="modSp">
        <pc:chgData name="jbarrya10@yahoo.com" userId="S::urn:spo:guest#jbarrya10@yahoo.com::" providerId="AD" clId="Web-{626AF30B-4B48-78B0-04AE-2A8B60898CF9}" dt="2022-06-17T00:35:18.290" v="209" actId="20577"/>
        <pc:sldMkLst>
          <pc:docMk/>
          <pc:sldMk cId="2847101543" sldId="471"/>
        </pc:sldMkLst>
        <pc:spChg chg="mod">
          <ac:chgData name="jbarrya10@yahoo.com" userId="S::urn:spo:guest#jbarrya10@yahoo.com::" providerId="AD" clId="Web-{626AF30B-4B48-78B0-04AE-2A8B60898CF9}" dt="2022-06-17T00:33:04.454" v="176" actId="20577"/>
          <ac:spMkLst>
            <pc:docMk/>
            <pc:sldMk cId="2847101543" sldId="471"/>
            <ac:spMk id="2" creationId="{CDA38353-F0A6-419A-F0B2-A5EAF8426D91}"/>
          </ac:spMkLst>
        </pc:spChg>
        <pc:spChg chg="mod">
          <ac:chgData name="jbarrya10@yahoo.com" userId="S::urn:spo:guest#jbarrya10@yahoo.com::" providerId="AD" clId="Web-{626AF30B-4B48-78B0-04AE-2A8B60898CF9}" dt="2022-06-17T00:35:18.290" v="209" actId="20577"/>
          <ac:spMkLst>
            <pc:docMk/>
            <pc:sldMk cId="2847101543" sldId="471"/>
            <ac:spMk id="3" creationId="{7952990A-74A9-DFD3-2DB1-4A300CEF69A2}"/>
          </ac:spMkLst>
        </pc:spChg>
      </pc:sldChg>
      <pc:sldChg chg="del">
        <pc:chgData name="jbarrya10@yahoo.com" userId="S::urn:spo:guest#jbarrya10@yahoo.com::" providerId="AD" clId="Web-{626AF30B-4B48-78B0-04AE-2A8B60898CF9}" dt="2022-06-17T00:43:12.801" v="319"/>
        <pc:sldMkLst>
          <pc:docMk/>
          <pc:sldMk cId="2102528596" sldId="472"/>
        </pc:sldMkLst>
      </pc:sldChg>
      <pc:sldChg chg="del">
        <pc:chgData name="jbarrya10@yahoo.com" userId="S::urn:spo:guest#jbarrya10@yahoo.com::" providerId="AD" clId="Web-{626AF30B-4B48-78B0-04AE-2A8B60898CF9}" dt="2022-06-17T00:51:20.608" v="492"/>
        <pc:sldMkLst>
          <pc:docMk/>
          <pc:sldMk cId="1018650855" sldId="473"/>
        </pc:sldMkLst>
      </pc:sldChg>
      <pc:sldChg chg="modSp">
        <pc:chgData name="jbarrya10@yahoo.com" userId="S::urn:spo:guest#jbarrya10@yahoo.com::" providerId="AD" clId="Web-{626AF30B-4B48-78B0-04AE-2A8B60898CF9}" dt="2022-06-17T00:54:18.540" v="552" actId="20577"/>
        <pc:sldMkLst>
          <pc:docMk/>
          <pc:sldMk cId="424977612" sldId="474"/>
        </pc:sldMkLst>
        <pc:spChg chg="mod">
          <ac:chgData name="jbarrya10@yahoo.com" userId="S::urn:spo:guest#jbarrya10@yahoo.com::" providerId="AD" clId="Web-{626AF30B-4B48-78B0-04AE-2A8B60898CF9}" dt="2022-06-17T00:54:18.540" v="552" actId="20577"/>
          <ac:spMkLst>
            <pc:docMk/>
            <pc:sldMk cId="424977612" sldId="474"/>
            <ac:spMk id="2" creationId="{C4BB0C5A-3ABE-B345-2E44-87F05B7B321F}"/>
          </ac:spMkLst>
        </pc:spChg>
      </pc:sldChg>
      <pc:sldChg chg="modSp">
        <pc:chgData name="jbarrya10@yahoo.com" userId="S::urn:spo:guest#jbarrya10@yahoo.com::" providerId="AD" clId="Web-{626AF30B-4B48-78B0-04AE-2A8B60898CF9}" dt="2022-06-17T00:49:21.242" v="491" actId="20577"/>
        <pc:sldMkLst>
          <pc:docMk/>
          <pc:sldMk cId="2054424840" sldId="478"/>
        </pc:sldMkLst>
        <pc:spChg chg="mod">
          <ac:chgData name="jbarrya10@yahoo.com" userId="S::urn:spo:guest#jbarrya10@yahoo.com::" providerId="AD" clId="Web-{626AF30B-4B48-78B0-04AE-2A8B60898CF9}" dt="2022-06-17T00:43:52.256" v="341" actId="20577"/>
          <ac:spMkLst>
            <pc:docMk/>
            <pc:sldMk cId="2054424840" sldId="478"/>
            <ac:spMk id="2" creationId="{10AA43B3-6405-CFFF-1D61-212468E638F8}"/>
          </ac:spMkLst>
        </pc:spChg>
        <pc:spChg chg="mod">
          <ac:chgData name="jbarrya10@yahoo.com" userId="S::urn:spo:guest#jbarrya10@yahoo.com::" providerId="AD" clId="Web-{626AF30B-4B48-78B0-04AE-2A8B60898CF9}" dt="2022-06-17T00:49:21.242" v="491" actId="20577"/>
          <ac:spMkLst>
            <pc:docMk/>
            <pc:sldMk cId="2054424840" sldId="478"/>
            <ac:spMk id="3" creationId="{0ACF2CAE-AD0B-F570-B23B-4C1316002B86}"/>
          </ac:spMkLst>
        </pc:spChg>
      </pc:sldChg>
      <pc:sldChg chg="modSp new">
        <pc:chgData name="jbarrya10@yahoo.com" userId="S::urn:spo:guest#jbarrya10@yahoo.com::" providerId="AD" clId="Web-{626AF30B-4B48-78B0-04AE-2A8B60898CF9}" dt="2022-06-17T00:37:53.673" v="274" actId="20577"/>
        <pc:sldMkLst>
          <pc:docMk/>
          <pc:sldMk cId="1563357850" sldId="481"/>
        </pc:sldMkLst>
        <pc:spChg chg="mod">
          <ac:chgData name="jbarrya10@yahoo.com" userId="S::urn:spo:guest#jbarrya10@yahoo.com::" providerId="AD" clId="Web-{626AF30B-4B48-78B0-04AE-2A8B60898CF9}" dt="2022-06-17T00:36:36.981" v="221" actId="20577"/>
          <ac:spMkLst>
            <pc:docMk/>
            <pc:sldMk cId="1563357850" sldId="481"/>
            <ac:spMk id="2" creationId="{D2255AFF-A1AD-1F41-EE24-D14A94F65A57}"/>
          </ac:spMkLst>
        </pc:spChg>
        <pc:spChg chg="mod">
          <ac:chgData name="jbarrya10@yahoo.com" userId="S::urn:spo:guest#jbarrya10@yahoo.com::" providerId="AD" clId="Web-{626AF30B-4B48-78B0-04AE-2A8B60898CF9}" dt="2022-06-17T00:37:53.673" v="274" actId="20577"/>
          <ac:spMkLst>
            <pc:docMk/>
            <pc:sldMk cId="1563357850" sldId="481"/>
            <ac:spMk id="3" creationId="{8A509EF2-921E-19A9-4205-6DD5B84A31AF}"/>
          </ac:spMkLst>
        </pc:spChg>
      </pc:sldChg>
      <pc:sldChg chg="modSp new">
        <pc:chgData name="jbarrya10@yahoo.com" userId="S::urn:spo:guest#jbarrya10@yahoo.com::" providerId="AD" clId="Web-{626AF30B-4B48-78B0-04AE-2A8B60898CF9}" dt="2022-06-17T00:42:36.220" v="318" actId="20577"/>
        <pc:sldMkLst>
          <pc:docMk/>
          <pc:sldMk cId="3299994709" sldId="482"/>
        </pc:sldMkLst>
        <pc:spChg chg="mod">
          <ac:chgData name="jbarrya10@yahoo.com" userId="S::urn:spo:guest#jbarrya10@yahoo.com::" providerId="AD" clId="Web-{626AF30B-4B48-78B0-04AE-2A8B60898CF9}" dt="2022-06-17T00:41:54.405" v="286" actId="20577"/>
          <ac:spMkLst>
            <pc:docMk/>
            <pc:sldMk cId="3299994709" sldId="482"/>
            <ac:spMk id="2" creationId="{A072007E-2959-DDD7-C465-928120242C9D}"/>
          </ac:spMkLst>
        </pc:spChg>
        <pc:spChg chg="mod">
          <ac:chgData name="jbarrya10@yahoo.com" userId="S::urn:spo:guest#jbarrya10@yahoo.com::" providerId="AD" clId="Web-{626AF30B-4B48-78B0-04AE-2A8B60898CF9}" dt="2022-06-17T00:42:36.220" v="318" actId="20577"/>
          <ac:spMkLst>
            <pc:docMk/>
            <pc:sldMk cId="3299994709" sldId="482"/>
            <ac:spMk id="3" creationId="{E2C0698F-BD6C-512B-AFEF-A2991601430C}"/>
          </ac:spMkLst>
        </pc:spChg>
      </pc:sldChg>
      <pc:sldChg chg="modSp new">
        <pc:chgData name="jbarrya10@yahoo.com" userId="S::urn:spo:guest#jbarrya10@yahoo.com::" providerId="AD" clId="Web-{626AF30B-4B48-78B0-04AE-2A8B60898CF9}" dt="2022-06-17T00:57:00.533" v="674" actId="20577"/>
        <pc:sldMkLst>
          <pc:docMk/>
          <pc:sldMk cId="2119551059" sldId="483"/>
        </pc:sldMkLst>
        <pc:spChg chg="mod">
          <ac:chgData name="jbarrya10@yahoo.com" userId="S::urn:spo:guest#jbarrya10@yahoo.com::" providerId="AD" clId="Web-{626AF30B-4B48-78B0-04AE-2A8B60898CF9}" dt="2022-06-17T00:54:48.620" v="565" actId="20577"/>
          <ac:spMkLst>
            <pc:docMk/>
            <pc:sldMk cId="2119551059" sldId="483"/>
            <ac:spMk id="2" creationId="{B356D2F7-F0D8-9A51-B14F-6D860CE9F77C}"/>
          </ac:spMkLst>
        </pc:spChg>
        <pc:spChg chg="mod">
          <ac:chgData name="jbarrya10@yahoo.com" userId="S::urn:spo:guest#jbarrya10@yahoo.com::" providerId="AD" clId="Web-{626AF30B-4B48-78B0-04AE-2A8B60898CF9}" dt="2022-06-17T00:57:00.533" v="674" actId="20577"/>
          <ac:spMkLst>
            <pc:docMk/>
            <pc:sldMk cId="2119551059" sldId="483"/>
            <ac:spMk id="3" creationId="{ED33B2C4-31CD-AB70-E337-D058ED0E8A99}"/>
          </ac:spMkLst>
        </pc:spChg>
      </pc:sldChg>
    </pc:docChg>
  </pc:docChgLst>
  <pc:docChgLst>
    <pc:chgData name="jbarrya10@yahoo.com" userId="S::urn:spo:guest#jbarrya10@yahoo.com::" providerId="AD" clId="Web-{723003D4-0B78-8A9E-790D-3B57650022CE}"/>
    <pc:docChg chg="addSld modSld">
      <pc:chgData name="jbarrya10@yahoo.com" userId="S::urn:spo:guest#jbarrya10@yahoo.com::" providerId="AD" clId="Web-{723003D4-0B78-8A9E-790D-3B57650022CE}" dt="2022-06-17T15:01:34.914" v="115" actId="20577"/>
      <pc:docMkLst>
        <pc:docMk/>
      </pc:docMkLst>
      <pc:sldChg chg="modSp new">
        <pc:chgData name="jbarrya10@yahoo.com" userId="S::urn:spo:guest#jbarrya10@yahoo.com::" providerId="AD" clId="Web-{723003D4-0B78-8A9E-790D-3B57650022CE}" dt="2022-06-17T15:01:34.914" v="115" actId="20577"/>
        <pc:sldMkLst>
          <pc:docMk/>
          <pc:sldMk cId="3688487055" sldId="487"/>
        </pc:sldMkLst>
        <pc:spChg chg="mod">
          <ac:chgData name="jbarrya10@yahoo.com" userId="S::urn:spo:guest#jbarrya10@yahoo.com::" providerId="AD" clId="Web-{723003D4-0B78-8A9E-790D-3B57650022CE}" dt="2022-06-17T14:59:55.099" v="18" actId="20577"/>
          <ac:spMkLst>
            <pc:docMk/>
            <pc:sldMk cId="3688487055" sldId="487"/>
            <ac:spMk id="2" creationId="{51271FD6-D23A-E7D9-3B7E-C063645053E9}"/>
          </ac:spMkLst>
        </pc:spChg>
        <pc:spChg chg="mod">
          <ac:chgData name="jbarrya10@yahoo.com" userId="S::urn:spo:guest#jbarrya10@yahoo.com::" providerId="AD" clId="Web-{723003D4-0B78-8A9E-790D-3B57650022CE}" dt="2022-06-17T15:01:34.914" v="115" actId="20577"/>
          <ac:spMkLst>
            <pc:docMk/>
            <pc:sldMk cId="3688487055" sldId="487"/>
            <ac:spMk id="3" creationId="{21A030E0-6BD9-34E3-4AE1-EE24B7FBE87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DE526-42A4-D341-BD7B-C1AD4EBB9EDB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8994C-3E22-1043-AE01-785670959E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41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Figure 12.1 Common cigarette components and what else they can be found in.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5808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12.3 </a:t>
            </a:r>
            <a:r>
              <a:rPr lang="en-US" dirty="0">
                <a:cs typeface="Arial"/>
              </a:rPr>
              <a:t>Effects of tobacco on the body.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3905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015397"/>
            <a:ext cx="6858000" cy="9795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83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07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05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5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68349"/>
            <a:ext cx="7886700" cy="285273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483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10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9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74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4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14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3AAAB-4CE1-5244-937D-417070269BBF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03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547FC-7781-C32B-0A5A-977B091E9E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Tobacco Products and Vaping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98E11F-DE22-6B22-CD68-8F62A4333D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Live Well: Foundations of High School Health</a:t>
            </a:r>
          </a:p>
          <a:p>
            <a:r>
              <a:rPr lang="en-US" dirty="0">
                <a:cs typeface="Arial"/>
              </a:rPr>
              <a:t>Chapter 12, Lesson 1</a:t>
            </a:r>
          </a:p>
        </p:txBody>
      </p:sp>
    </p:spTree>
    <p:extLst>
      <p:ext uri="{BB962C8B-B14F-4D97-AF65-F5344CB8AC3E}">
        <p14:creationId xmlns:p14="http://schemas.microsoft.com/office/powerpoint/2010/main" val="24720246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6D2F7-F0D8-9A51-B14F-6D860CE9F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Health Effects</a:t>
            </a:r>
            <a:br>
              <a:rPr lang="en-US" dirty="0"/>
            </a:br>
            <a:r>
              <a:rPr lang="en-US" dirty="0"/>
              <a:t>of Smokeless Tobacco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33B2C4-31CD-AB70-E337-D058ED0E8A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Smokeless tobacco is also a serious risk to your mouth and overall health.</a:t>
            </a:r>
          </a:p>
          <a:p>
            <a:r>
              <a:rPr lang="en-US" dirty="0">
                <a:cs typeface="Arial"/>
              </a:rPr>
              <a:t>It contains twice as much nicotine as a regular cigarette.</a:t>
            </a:r>
          </a:p>
          <a:p>
            <a:r>
              <a:rPr lang="en-US" dirty="0">
                <a:cs typeface="Arial"/>
              </a:rPr>
              <a:t>It can cause cancer of the mouth, esophagus, or pancreas.</a:t>
            </a:r>
          </a:p>
          <a:p>
            <a:r>
              <a:rPr lang="en-US" dirty="0">
                <a:cs typeface="Arial"/>
              </a:rPr>
              <a:t>It destroys gum tissue and causes cavities, tooth decay, and bone loss around the teeth.</a:t>
            </a:r>
          </a:p>
        </p:txBody>
      </p:sp>
    </p:spTree>
    <p:extLst>
      <p:ext uri="{BB962C8B-B14F-4D97-AF65-F5344CB8AC3E}">
        <p14:creationId xmlns:p14="http://schemas.microsoft.com/office/powerpoint/2010/main" val="21195510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A5A12-79D1-9618-0596-456A17BEB2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E-Cigarettes </a:t>
            </a:r>
            <a:r>
              <a:rPr lang="en-US" sz="2400" i="1" dirty="0"/>
              <a:t>(1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FE7691-ADAB-298C-5CC8-A9078E8682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They are also known as e-cigs, vape pens, vapes, mods, tank systems, and ENDS, which stands for electronic nicotine delivery systems.</a:t>
            </a:r>
          </a:p>
          <a:p>
            <a:r>
              <a:rPr lang="en-US" dirty="0">
                <a:cs typeface="Arial"/>
              </a:rPr>
              <a:t>An </a:t>
            </a:r>
            <a:r>
              <a:rPr lang="en-US" b="1" dirty="0">
                <a:cs typeface="Arial"/>
              </a:rPr>
              <a:t>e-cigarette</a:t>
            </a:r>
            <a:r>
              <a:rPr lang="en-US" dirty="0">
                <a:cs typeface="Arial"/>
              </a:rPr>
              <a:t> is a battery-operated device that heats a liquid and produces an aerosol.</a:t>
            </a:r>
          </a:p>
          <a:p>
            <a:r>
              <a:rPr lang="en-US" dirty="0">
                <a:cs typeface="Arial"/>
              </a:rPr>
              <a:t>The aerosol that is inhaled and exhaled can contain nicotine, flavorings, ultrafine chemical particles, cancer-causing chemicals, and heavy metals such as nickel, tin, and lead.</a:t>
            </a:r>
          </a:p>
          <a:p>
            <a:pPr marL="0" indent="0" algn="r">
              <a:buNone/>
            </a:pPr>
            <a:r>
              <a:rPr lang="en-US" sz="1400" i="1" dirty="0">
                <a:solidFill>
                  <a:srgbClr val="404000"/>
                </a:solidFill>
                <a:latin typeface="Helvetica" pitchFamily="2" charset="0"/>
                <a:cs typeface="Arial"/>
              </a:rPr>
              <a:t>(continued)</a:t>
            </a:r>
          </a:p>
        </p:txBody>
      </p:sp>
    </p:spTree>
    <p:extLst>
      <p:ext uri="{BB962C8B-B14F-4D97-AF65-F5344CB8AC3E}">
        <p14:creationId xmlns:p14="http://schemas.microsoft.com/office/powerpoint/2010/main" val="41431056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8D54B7-D4E2-5DB8-F056-C5243EDE5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E-Cigarettes </a:t>
            </a:r>
            <a:r>
              <a:rPr lang="en-US" sz="2400" i="1" dirty="0"/>
              <a:t>(2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81F2D3-8BA9-9EE1-8B37-9819E6DAB1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cs typeface="Arial"/>
              </a:rPr>
              <a:t>Vaping</a:t>
            </a:r>
            <a:r>
              <a:rPr lang="en-US" dirty="0">
                <a:cs typeface="Arial"/>
              </a:rPr>
              <a:t> is the act of inhaling and exhaling aerosol produced by an e-cigarette.</a:t>
            </a:r>
            <a:endParaRPr lang="en-US" dirty="0"/>
          </a:p>
          <a:p>
            <a:r>
              <a:rPr lang="en-US" dirty="0">
                <a:cs typeface="Arial"/>
              </a:rPr>
              <a:t>The liquid is often referred to as e-juice and usually contains nicotine, flavoring, and other chemicals.</a:t>
            </a:r>
          </a:p>
          <a:p>
            <a:r>
              <a:rPr lang="en-US" dirty="0">
                <a:cs typeface="Arial"/>
              </a:rPr>
              <a:t>The amount of aerosol produced by the e-cigarette affects how much nicotine is consumed.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0272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6C1DE-A8D3-2FA2-FEB1-49783FB3B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Who Uses E-Cigarettes?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675698-CAC5-599D-2943-8116252B87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E-cigarettes are popular with teens who have never smoked cigarettes before and may never have intended to.</a:t>
            </a:r>
          </a:p>
          <a:p>
            <a:r>
              <a:rPr lang="en-US" dirty="0">
                <a:cs typeface="Arial"/>
              </a:rPr>
              <a:t>Teens using e-cigarettes are at an increased risk of smoking cigarettes later in life partly because of nicotine addiction.</a:t>
            </a:r>
          </a:p>
          <a:p>
            <a:r>
              <a:rPr lang="en-US" dirty="0">
                <a:cs typeface="Arial"/>
              </a:rPr>
              <a:t>E-cigarettes may be more socially acceptable than smoking cigarettes because the aerosol does not smell as bad as cigarette smoke.</a:t>
            </a:r>
          </a:p>
        </p:txBody>
      </p:sp>
    </p:spTree>
    <p:extLst>
      <p:ext uri="{BB962C8B-B14F-4D97-AF65-F5344CB8AC3E}">
        <p14:creationId xmlns:p14="http://schemas.microsoft.com/office/powerpoint/2010/main" val="17976766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BD74F-A7B1-2F38-F6D5-8248799DA1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400" dirty="0"/>
              <a:t>E-Cigarettes Are a Dangerous Alternative to Smoking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E9F13A-3FF0-43A9-9345-A2D7C16DA9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E-cigarettes have been advertised as a safe alternative to smoking and a method to quit smoking cigarettes.</a:t>
            </a:r>
          </a:p>
          <a:p>
            <a:r>
              <a:rPr lang="en-US" dirty="0">
                <a:cs typeface="Arial"/>
              </a:rPr>
              <a:t>Little evidence shows e-cigarette use reduces smoking or leads to completely quitting smoking.</a:t>
            </a:r>
          </a:p>
          <a:p>
            <a:r>
              <a:rPr lang="en-US" dirty="0">
                <a:cs typeface="Arial"/>
              </a:rPr>
              <a:t>Vaping an average-sized e-cigarette is equal to 12 cigarettes, and most tobacco cigarettes contain between 8 and 12 milligrams of nicotine.</a:t>
            </a:r>
          </a:p>
        </p:txBody>
      </p:sp>
    </p:spTree>
    <p:extLst>
      <p:ext uri="{BB962C8B-B14F-4D97-AF65-F5344CB8AC3E}">
        <p14:creationId xmlns:p14="http://schemas.microsoft.com/office/powerpoint/2010/main" val="29841554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97B7F-91F7-680F-F1F4-3CA873484E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Health Risks</a:t>
            </a:r>
            <a:br>
              <a:rPr lang="en-US" dirty="0"/>
            </a:br>
            <a:r>
              <a:rPr lang="en-US" dirty="0"/>
              <a:t>and E-Cigarettes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8A2BCE-A4F3-F0A4-47F2-7DACBF8683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600" dirty="0">
                <a:cs typeface="Arial"/>
              </a:rPr>
              <a:t>Since e-cigarettes are fairly new, we still have much to learn about their long-term effects.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Many of the known health risks are like those for smoking cigarettes.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It is unclear what all the ingredients are in e-juices, so no one knows what their side effects will be. This information may not be available for years.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Vaping can cause lung and cardiovascular diseases, lung cancer, and fainting and can reduce the effectiveness of the immune system.</a:t>
            </a:r>
          </a:p>
        </p:txBody>
      </p:sp>
    </p:spTree>
    <p:extLst>
      <p:ext uri="{BB962C8B-B14F-4D97-AF65-F5344CB8AC3E}">
        <p14:creationId xmlns:p14="http://schemas.microsoft.com/office/powerpoint/2010/main" val="15848827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CDDE9-2514-2D66-C6D9-22BBAD3CB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Skill-Building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D98006-55C1-7F11-D491-6113D420FA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Read the scenario about trying vaping in the skill-building challenge in this lesson.</a:t>
            </a:r>
            <a:endParaRPr lang="en-US" dirty="0">
              <a:solidFill>
                <a:schemeClr val="tx1"/>
              </a:solidFill>
              <a:cs typeface="Arial"/>
            </a:endParaRP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Using the information in this lesson and your decision-making steps, fill out the Skill-Building Challenge worksheet to come to your decision about if Oaklynn should try vaping.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19546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B0711-5F9E-414D-82E6-956438BC4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About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60B38-CE66-89E9-091C-BB3EF290D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Can you name four types of tobacco products?</a:t>
            </a:r>
            <a:endParaRPr lang="en-US" dirty="0">
              <a:cs typeface="Arial"/>
            </a:endParaRPr>
          </a:p>
          <a:p>
            <a:pPr>
              <a:buFont typeface="Arial,Sans-Serif" panose="020B0604020202020204" pitchFamily="34" charset="0"/>
            </a:pPr>
            <a:r>
              <a:rPr lang="en-US" dirty="0">
                <a:cs typeface="Arial"/>
              </a:rPr>
              <a:t>Can you name the common ingredient found in all forms of tobacco?</a:t>
            </a:r>
          </a:p>
        </p:txBody>
      </p:sp>
    </p:spTree>
    <p:extLst>
      <p:ext uri="{BB962C8B-B14F-4D97-AF65-F5344CB8AC3E}">
        <p14:creationId xmlns:p14="http://schemas.microsoft.com/office/powerpoint/2010/main" val="3426044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BE390-AACD-958D-8B14-3F2DAB91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you . . .  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6B1E4-F71B-9966-0D75-82BEDFFB6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Describe what tobacco is and name its main ingredient?</a:t>
            </a:r>
          </a:p>
          <a:p>
            <a:r>
              <a:rPr lang="en-US" dirty="0">
                <a:cs typeface="Arial"/>
              </a:rPr>
              <a:t>Explain short- and long-term health effects of tobacco products on a person?</a:t>
            </a:r>
          </a:p>
          <a:p>
            <a:r>
              <a:rPr lang="en-US" dirty="0">
                <a:cs typeface="Arial"/>
              </a:rPr>
              <a:t>Explain how vaping is as dangerous as smoking?</a:t>
            </a:r>
          </a:p>
          <a:p>
            <a:r>
              <a:rPr lang="en-US" dirty="0">
                <a:cs typeface="Arial"/>
              </a:rPr>
              <a:t>Examine the impact of secondhand smoke, thirdhand smoke, and secondhand aerosol?</a:t>
            </a:r>
          </a:p>
        </p:txBody>
      </p:sp>
    </p:spTree>
    <p:extLst>
      <p:ext uri="{BB962C8B-B14F-4D97-AF65-F5344CB8AC3E}">
        <p14:creationId xmlns:p14="http://schemas.microsoft.com/office/powerpoint/2010/main" val="168072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765DF-384F-1128-72A0-CE3FA3B9F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Tobacco and Its Ingredients </a:t>
            </a:r>
            <a:r>
              <a:rPr lang="en-US" sz="2400" i="1" dirty="0"/>
              <a:t>(1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F5348-20B4-742B-5C59-91A25F1BF4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cs typeface="Arial"/>
              </a:rPr>
              <a:t>Tobacco</a:t>
            </a:r>
            <a:r>
              <a:rPr lang="en-US" dirty="0">
                <a:cs typeface="Arial"/>
              </a:rPr>
              <a:t> is a plant grown for its leaves, which are dried and put into tobacco products.</a:t>
            </a:r>
            <a:endParaRPr lang="en-US" dirty="0"/>
          </a:p>
          <a:p>
            <a:r>
              <a:rPr lang="en-US" dirty="0">
                <a:cs typeface="Arial"/>
              </a:rPr>
              <a:t>Tobacco contains </a:t>
            </a:r>
            <a:r>
              <a:rPr lang="en-US" b="1" dirty="0">
                <a:cs typeface="Arial"/>
              </a:rPr>
              <a:t>nicotine</a:t>
            </a:r>
            <a:r>
              <a:rPr lang="en-US" dirty="0">
                <a:cs typeface="Arial"/>
              </a:rPr>
              <a:t>, which is the addictive chemical and the main ingredient in tobacco.</a:t>
            </a:r>
          </a:p>
          <a:p>
            <a:r>
              <a:rPr lang="en-US" dirty="0">
                <a:cs typeface="Arial"/>
              </a:rPr>
              <a:t>Nicotine stimulates the release of </a:t>
            </a:r>
            <a:r>
              <a:rPr lang="en-US" b="1" dirty="0">
                <a:cs typeface="Arial"/>
              </a:rPr>
              <a:t>dopamine</a:t>
            </a:r>
            <a:r>
              <a:rPr lang="en-US" dirty="0">
                <a:cs typeface="Arial"/>
              </a:rPr>
              <a:t> in the brain, which is the chemical responsible for feelings of excitement, relaxation, and stress relief.</a:t>
            </a:r>
          </a:p>
          <a:p>
            <a:pPr marL="0" indent="0" algn="r">
              <a:buNone/>
            </a:pPr>
            <a:r>
              <a:rPr lang="en-US" sz="1400" i="1" dirty="0">
                <a:latin typeface="Helvetica" pitchFamily="2" charset="0"/>
                <a:cs typeface="Arial"/>
              </a:rPr>
              <a:t>(continued)</a:t>
            </a:r>
          </a:p>
        </p:txBody>
      </p:sp>
    </p:spTree>
    <p:extLst>
      <p:ext uri="{BB962C8B-B14F-4D97-AF65-F5344CB8AC3E}">
        <p14:creationId xmlns:p14="http://schemas.microsoft.com/office/powerpoint/2010/main" val="3396428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38353-F0A6-419A-F0B2-A5EAF8426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Tobacco and Its Ingredients </a:t>
            </a:r>
            <a:r>
              <a:rPr lang="en-US" sz="2400" i="1" dirty="0"/>
              <a:t>(2 of 2)</a:t>
            </a:r>
          </a:p>
        </p:txBody>
      </p:sp>
      <p:pic>
        <p:nvPicPr>
          <p:cNvPr id="5" name="Content Placeholder 4" descr="A cigarette labeled with common components: butane, nicotine, hydrogen cyanide, methanol, ammonia, acetone, tar, cadmium, arsenic, methane, carbon monoxide, toluene.">
            <a:extLst>
              <a:ext uri="{FF2B5EF4-FFF2-40B4-BE49-F238E27FC236}">
                <a16:creationId xmlns:a16="http://schemas.microsoft.com/office/drawing/2014/main" id="{C082BA2A-E5E9-6717-0667-3EC342579D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398519" y="1825625"/>
            <a:ext cx="2346961" cy="4351338"/>
          </a:xfrm>
        </p:spPr>
      </p:pic>
    </p:spTree>
    <p:extLst>
      <p:ext uri="{BB962C8B-B14F-4D97-AF65-F5344CB8AC3E}">
        <p14:creationId xmlns:p14="http://schemas.microsoft.com/office/powerpoint/2010/main" val="28471015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255AFF-A1AD-1F41-EE24-D14A94F65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Types of Tobacco Products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509EF2-921E-19A9-4205-6DD5B84A31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Cigarettes</a:t>
            </a:r>
          </a:p>
          <a:p>
            <a:r>
              <a:rPr lang="en-US" dirty="0">
                <a:cs typeface="Arial"/>
              </a:rPr>
              <a:t>Cigars</a:t>
            </a:r>
          </a:p>
          <a:p>
            <a:r>
              <a:rPr lang="en-US" dirty="0">
                <a:cs typeface="Arial"/>
              </a:rPr>
              <a:t>Snuff and snus</a:t>
            </a:r>
          </a:p>
          <a:p>
            <a:r>
              <a:rPr lang="en-US" dirty="0">
                <a:cs typeface="Arial"/>
              </a:rPr>
              <a:t>Electronic cigarettes (e-cigarettes)</a:t>
            </a:r>
          </a:p>
          <a:p>
            <a:r>
              <a:rPr lang="en-US" dirty="0">
                <a:cs typeface="Arial"/>
              </a:rPr>
              <a:t>Dissolvables</a:t>
            </a:r>
          </a:p>
          <a:p>
            <a:r>
              <a:rPr lang="en-US" dirty="0">
                <a:cs typeface="Arial"/>
              </a:rPr>
              <a:t>Pipe</a:t>
            </a:r>
          </a:p>
          <a:p>
            <a:r>
              <a:rPr lang="en-US" dirty="0">
                <a:cs typeface="Arial"/>
              </a:rPr>
              <a:t>Chewing Tobacco</a:t>
            </a:r>
          </a:p>
        </p:txBody>
      </p:sp>
    </p:spTree>
    <p:extLst>
      <p:ext uri="{BB962C8B-B14F-4D97-AF65-F5344CB8AC3E}">
        <p14:creationId xmlns:p14="http://schemas.microsoft.com/office/powerpoint/2010/main" val="15633578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2007E-2959-DDD7-C465-928120242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Tobacco’s Effects</a:t>
            </a:r>
            <a:br>
              <a:rPr lang="en-US" dirty="0"/>
            </a:br>
            <a:r>
              <a:rPr lang="en-US" dirty="0"/>
              <a:t>on the Body</a:t>
            </a:r>
          </a:p>
        </p:txBody>
      </p:sp>
      <p:pic>
        <p:nvPicPr>
          <p:cNvPr id="5" name="Content Placeholder 4" descr="Cardiovascular diseases (heart attacks, strokes, heart disease). Respiratory diseases (emphysema, asthma, chronic bronchitis). Cancers (lung, throat, other organs). Other diseases (diabetes, ulcers, gum disease, bad breath, osteoporosis).">
            <a:extLst>
              <a:ext uri="{FF2B5EF4-FFF2-40B4-BE49-F238E27FC236}">
                <a16:creationId xmlns:a16="http://schemas.microsoft.com/office/drawing/2014/main" id="{89E115EB-CA1B-5020-05F4-130C58EDEB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35723" y="1825625"/>
            <a:ext cx="3072553" cy="4351338"/>
          </a:xfrm>
        </p:spPr>
      </p:pic>
    </p:spTree>
    <p:extLst>
      <p:ext uri="{BB962C8B-B14F-4D97-AF65-F5344CB8AC3E}">
        <p14:creationId xmlns:p14="http://schemas.microsoft.com/office/powerpoint/2010/main" val="32999947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AA43B3-6405-CFFF-1D61-212468E63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Effects of Nicotine</a:t>
            </a:r>
            <a:br>
              <a:rPr lang="en-US" dirty="0"/>
            </a:br>
            <a:r>
              <a:rPr lang="en-US" dirty="0"/>
              <a:t>on Mental Health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CF2CAE-AD0B-F570-B23B-4C1316002B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When a person uses nicotine regularly, it can lead to nicotine addiction due to a cycle of increases in dopamine.</a:t>
            </a:r>
          </a:p>
          <a:p>
            <a:r>
              <a:rPr lang="en-US" dirty="0">
                <a:cs typeface="Arial"/>
              </a:rPr>
              <a:t>People think that nicotine relaxes them and reduces their stress, but actually their stress and anxiety will increase when dopamine decreases.</a:t>
            </a:r>
          </a:p>
          <a:p>
            <a:r>
              <a:rPr lang="en-US" dirty="0">
                <a:cs typeface="Arial"/>
              </a:rPr>
              <a:t>One of the long-term effects of nicotine use is slowing the brain’s ability to produce dopamine on its own.</a:t>
            </a:r>
          </a:p>
        </p:txBody>
      </p:sp>
    </p:spTree>
    <p:extLst>
      <p:ext uri="{BB962C8B-B14F-4D97-AF65-F5344CB8AC3E}">
        <p14:creationId xmlns:p14="http://schemas.microsoft.com/office/powerpoint/2010/main" val="20544248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71FD6-D23A-E7D9-3B7E-C063645053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Pregnancy and Tobacco Product Use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030E0-6BD9-34E3-4AE1-EE24B7FBE8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Women who smoke have more difficulty becoming pregnant than women who don’t smoke.</a:t>
            </a:r>
          </a:p>
          <a:p>
            <a:r>
              <a:rPr lang="en-US" dirty="0">
                <a:cs typeface="Arial"/>
              </a:rPr>
              <a:t>Men who smoke can have damaged sperm and have difficulty getting their partner pregnant.</a:t>
            </a:r>
          </a:p>
          <a:p>
            <a:r>
              <a:rPr lang="en-US" dirty="0">
                <a:cs typeface="Arial"/>
              </a:rPr>
              <a:t>Smoking while pregnant can cause many health problems to the mother and her baby.</a:t>
            </a:r>
          </a:p>
        </p:txBody>
      </p:sp>
    </p:spTree>
    <p:extLst>
      <p:ext uri="{BB962C8B-B14F-4D97-AF65-F5344CB8AC3E}">
        <p14:creationId xmlns:p14="http://schemas.microsoft.com/office/powerpoint/2010/main" val="36884870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3F403F"/>
      </a:dk1>
      <a:lt1>
        <a:srgbClr val="FFFFFF"/>
      </a:lt1>
      <a:dk2>
        <a:srgbClr val="404040"/>
      </a:dk2>
      <a:lt2>
        <a:srgbClr val="E7E6E6"/>
      </a:lt2>
      <a:accent1>
        <a:srgbClr val="B80D48"/>
      </a:accent1>
      <a:accent2>
        <a:srgbClr val="F29724"/>
      </a:accent2>
      <a:accent3>
        <a:srgbClr val="2B696C"/>
      </a:accent3>
      <a:accent4>
        <a:srgbClr val="404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B84D7211-432D-1C48-95AA-C31DA750D53E}" vid="{D511F074-A21B-604F-9477-BFEFE8A223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803</Words>
  <Application>Microsoft Office PowerPoint</Application>
  <PresentationFormat>On-screen Show (4:3)</PresentationFormat>
  <Paragraphs>68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Arial Black</vt:lpstr>
      <vt:lpstr>Arial,Sans-Serif</vt:lpstr>
      <vt:lpstr>Calibri</vt:lpstr>
      <vt:lpstr>Helvetica</vt:lpstr>
      <vt:lpstr>Office Theme</vt:lpstr>
      <vt:lpstr>Tobacco Products and Vaping</vt:lpstr>
      <vt:lpstr>Write About It</vt:lpstr>
      <vt:lpstr>Can you . . .  </vt:lpstr>
      <vt:lpstr>Tobacco and Its Ingredients (1 of 2)</vt:lpstr>
      <vt:lpstr>Tobacco and Its Ingredients (2 of 2)</vt:lpstr>
      <vt:lpstr>Types of Tobacco Products</vt:lpstr>
      <vt:lpstr>Tobacco’s Effects on the Body</vt:lpstr>
      <vt:lpstr>Effects of Nicotine on Mental Health</vt:lpstr>
      <vt:lpstr>Pregnancy and Tobacco Product Use</vt:lpstr>
      <vt:lpstr>Health Effects of Smokeless Tobacco</vt:lpstr>
      <vt:lpstr>E-Cigarettes (1 of 2)</vt:lpstr>
      <vt:lpstr>E-Cigarettes (2 of 2)</vt:lpstr>
      <vt:lpstr>Who Uses E-Cigarettes?</vt:lpstr>
      <vt:lpstr>E-Cigarettes Are a Dangerous Alternative to Smoking</vt:lpstr>
      <vt:lpstr>Health Risks and E-Cigarettes</vt:lpstr>
      <vt:lpstr>Skill-Building Challenge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Tobacco and E-Cigarettes</dc:title>
  <dc:creator>Human Kinetics</dc:creator>
  <cp:lastModifiedBy>Melissa Feld</cp:lastModifiedBy>
  <cp:revision>7386</cp:revision>
  <dcterms:created xsi:type="dcterms:W3CDTF">2020-04-29T19:38:00Z</dcterms:created>
  <dcterms:modified xsi:type="dcterms:W3CDTF">2023-01-04T16:41:19Z</dcterms:modified>
</cp:coreProperties>
</file>