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427" r:id="rId2"/>
    <p:sldId id="337" r:id="rId3"/>
    <p:sldId id="334" r:id="rId4"/>
    <p:sldId id="422" r:id="rId5"/>
    <p:sldId id="438" r:id="rId6"/>
    <p:sldId id="444" r:id="rId7"/>
    <p:sldId id="435" r:id="rId8"/>
    <p:sldId id="441" r:id="rId9"/>
    <p:sldId id="442" r:id="rId10"/>
    <p:sldId id="446" r:id="rId11"/>
    <p:sldId id="447" r:id="rId12"/>
    <p:sldId id="448" r:id="rId13"/>
    <p:sldId id="44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0F9E2B-FDCF-DD4C-50FF-03D9D3A74549}" v="107" dt="2022-06-11T19:42:30.169"/>
    <p1510:client id="{04B6EE96-B195-4823-2D63-315C982ED8B7}" v="858" dt="2022-06-03T21:06:15.601"/>
    <p1510:client id="{069374D2-0824-1892-B398-13FF1AA2E7DB}" v="2417" dt="2022-06-10T19:41:57.704"/>
    <p1510:client id="{0E975F3D-D17C-9C09-AC40-E3073B3C6A2F}" v="1345" dt="2022-06-01T22:59:36.040"/>
    <p1510:client id="{14CD8D72-2C0E-B6EA-9F84-93C4F70EFE95}" v="308" dt="2022-05-24T21:33:20.661"/>
    <p1510:client id="{1664D6C9-0630-8611-A021-CA0EC941D1DE}" v="409" dt="2022-06-05T12:39:47.327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224EF453-7F40-08CA-897D-8637D446956E}" v="438" dt="2022-06-11T20:02:43.741"/>
    <p1510:client id="{2272C600-89A4-66E4-5BFD-E589E861DB3D}" v="266" dt="2022-05-25T14:37:38.660"/>
    <p1510:client id="{26941114-D38A-1227-B2B6-3BB478BE53DB}" v="1596" dt="2022-06-06T15:32:16.869"/>
    <p1510:client id="{2C014A0F-A6D2-4EF3-2C8F-AF0CA36E43A4}" v="1463" dt="2022-06-08T02:46:14.301"/>
    <p1510:client id="{2D03B026-49C4-3631-DFF8-2B8B9771F340}" v="1586" dt="2022-06-02T21:03:50.071"/>
    <p1510:client id="{2E9E69DA-D48B-77D8-F6A2-159C58390E08}" v="1261" dt="2022-06-12T15:35:15.009"/>
    <p1510:client id="{31A1B2DD-789A-4961-C53E-F99001ED6397}" v="1197" dt="2022-06-04T23:14:19.831"/>
    <p1510:client id="{3DB22E58-4774-91C4-5259-F25492FA8F76}" v="607" dt="2022-06-07T19:50:55.917"/>
    <p1510:client id="{4895E784-049E-6E1A-691B-981009B2B52A}" v="15" dt="2022-05-27T19:37:41.867"/>
    <p1510:client id="{49E0CD5E-5C57-5C4E-1C04-CAE5B489C538}" v="166" dt="2022-05-22T20:55:00.731"/>
    <p1510:client id="{4DAE184F-1DAC-18D0-0D2C-8AFE38C29856}" v="1987" dt="2022-06-10T04:45:36.752"/>
    <p1510:client id="{4E0F79D6-C3B4-418D-03A4-C4F858A67294}" v="626" dt="2022-06-08T21:10:54.028"/>
    <p1510:client id="{561B6E78-3B36-FB72-E91D-FFC90CBA863C}" v="314" dt="2022-06-04T18:58:31.282"/>
    <p1510:client id="{587EBA0A-19C0-CF3A-5B74-93DBE206831B}" v="1" dt="2022-05-20T20:17:15.799"/>
    <p1510:client id="{5CD9C1E4-D166-5D0B-91A2-CE47BC677AF0}" v="158" dt="2022-06-10T23:17:16.979"/>
    <p1510:client id="{63571A3C-0DE9-5037-C07E-BC098AC19328}" v="155" dt="2022-06-12T15:41:58.959"/>
    <p1510:client id="{639DE897-18E3-51E3-490C-AE62CAE20C1C}" v="2296" dt="2022-06-06T21:55:10.312"/>
    <p1510:client id="{64E14184-308F-D640-CF7C-782AF05F44C0}" v="158" dt="2022-06-10T19:48:26.194"/>
    <p1510:client id="{68D1C7C8-4215-6E7F-0C33-F6F27A1FC7AD}" v="1437" dt="2022-06-09T22:17:13.085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6D2E7026-7102-64D7-8F04-6147227DE5BB}" v="1330" dt="2022-06-10T23:10:09"/>
    <p1510:client id="{72F4EDCF-CBD6-53B8-28BC-BEAB3F6CF589}" v="923" dt="2022-06-03T21:45:34.441"/>
    <p1510:client id="{780BC665-C45A-E6EE-FAEA-57033778F0D2}" v="1" dt="2022-05-20T20:15:08.787"/>
    <p1510:client id="{7AE24B73-052C-C9D5-026F-16EE1BAF0995}" v="1553" dt="2022-06-07T05:23:07.895"/>
    <p1510:client id="{7E686512-CA86-5AB9-DBDD-67F0909FFCC4}" v="828" dt="2022-05-23T20:44:21.167"/>
    <p1510:client id="{880E599A-DAEA-DECC-D6A0-409F1DA32E63}" v="16" dt="2022-06-08T21:12:55.932"/>
    <p1510:client id="{907EF992-BEC6-DB62-995A-4783911D4510}" v="1224" dt="2022-05-25T15:40:41.259"/>
    <p1510:client id="{99D2FD0F-444C-D9C1-2A41-4D770CB3F938}" v="1519" dt="2022-06-12T19:06:34.232"/>
    <p1510:client id="{9BEDC2F0-E7D5-6BEB-4C7D-670F6D58B931}" v="1394" dt="2022-06-11T19:37:48.372"/>
    <p1510:client id="{9C223B70-E35A-5C71-963C-F1192BF78C25}" v="1354" dt="2022-06-07T15:45:19.637"/>
    <p1510:client id="{A9193841-C052-6EE8-602D-4303276CDEF3}" v="203" dt="2022-06-05T18:56:20.476"/>
    <p1510:client id="{AD5E087A-00E7-9DC9-427D-3E0BE2870EC0}" v="383" dt="2022-06-01T20:15:38.143"/>
    <p1510:client id="{B45F3E93-1707-8C24-EBFF-0BCAEC670798}" v="1277" dt="2022-06-08T04:08:18.358"/>
    <p1510:client id="{B475F694-7221-5B53-0103-518055A73BB5}" v="805" dt="2022-05-27T19:31:52.442"/>
    <p1510:client id="{B6509ADE-21E2-636F-F4CD-7BEC1F806111}" v="850" dt="2022-06-11T23:00:46.500"/>
    <p1510:client id="{B7E12A5C-C342-3B56-A8D4-9E75CBCF67C7}" v="1766" dt="2022-06-08T15:57:03.526"/>
    <p1510:client id="{B980DDB4-52B3-8585-C57F-3D58B6D45939}" v="281" dt="2022-05-22T21:33:39.491"/>
    <p1510:client id="{BA87F162-916C-9416-2988-A519C3187869}" v="402" dt="2022-05-20T21:37:53.952"/>
    <p1510:client id="{BC203AD4-FA46-1915-D8AF-542A7EA5F6CA}" v="466" dt="2022-06-09T22:33:12.872"/>
    <p1510:client id="{C1B36582-FC03-7058-4FE4-B69F32D7DDB3}" v="570" dt="2022-06-02T19:16:49.625"/>
    <p1510:client id="{C9A933A4-CBC3-0A0D-74CB-9F5A9CCC6017}" v="732" dt="2022-06-08T19:54:19.960"/>
    <p1510:client id="{CA96A71A-69CB-6336-0686-3BE60A05B6A5}" v="223" dt="2022-05-23T15:37:51.610"/>
    <p1510:client id="{D2FE3DF2-0C7A-03D1-5174-961B00B9C3EE}" v="1" dt="2022-05-27T18:43:37.812"/>
    <p1510:client id="{D586C812-8584-D28B-FCAA-3A8F8585EB51}" v="314" dt="2022-06-06T22:09:09.306"/>
    <p1510:client id="{D6D5CB01-8F91-FFD0-05DD-6A4E125F1F85}" v="52" dt="2022-05-25T14:40:37.359"/>
    <p1510:client id="{E9AE6D47-FBD0-386D-2C89-0DCD16277DF2}" v="571" dt="2022-05-25T20:33:11.631"/>
    <p1510:client id="{EA905EBC-7DC7-DC76-8F28-2916DBF1D2AC}" v="360" dt="2022-06-10T18:26:16.537"/>
    <p1510:client id="{ECEE90A0-661B-EA00-6F10-688E8DA144E2}" v="1162" dt="2022-06-08T20:47:04.446"/>
    <p1510:client id="{ED9D3A3D-4B99-BCC7-4FAE-79E23EF2E357}" v="1426" dt="2022-05-26T21:55:26.319"/>
    <p1510:client id="{F7C6197C-501E-E347-0A5B-823DB1A80164}" v="695" dt="2022-06-08T14:56:47.663"/>
    <p1510:client id="{F96B0E1A-6AAD-4BB5-7E14-A07CCC7808F6}" v="392" dt="2022-06-04T04:03:04.540"/>
    <p1510:client id="{F9E0639C-8897-8B8D-5AB2-75B95D26B844}" v="149" dt="2022-06-07T19:58:57.532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63571A3C-0DE9-5037-C07E-BC098AC19328}"/>
    <pc:docChg chg="modSld">
      <pc:chgData name="jbarrya10@yahoo.com" userId="S::urn:spo:guest#jbarrya10@yahoo.com::" providerId="AD" clId="Web-{63571A3C-0DE9-5037-C07E-BC098AC19328}" dt="2022-06-12T15:41:57.662" v="152" actId="20577"/>
      <pc:docMkLst>
        <pc:docMk/>
      </pc:docMkLst>
      <pc:sldChg chg="modSp">
        <pc:chgData name="jbarrya10@yahoo.com" userId="S::urn:spo:guest#jbarrya10@yahoo.com::" providerId="AD" clId="Web-{63571A3C-0DE9-5037-C07E-BC098AC19328}" dt="2022-06-12T15:41:30.333" v="149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63571A3C-0DE9-5037-C07E-BC098AC19328}" dt="2022-06-12T15:41:30.333" v="149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63571A3C-0DE9-5037-C07E-BC098AC19328}" dt="2022-06-12T15:38:37.904" v="53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63571A3C-0DE9-5037-C07E-BC098AC19328}" dt="2022-06-12T15:38:37.904" v="53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63571A3C-0DE9-5037-C07E-BC098AC19328}" dt="2022-06-12T15:41:57.662" v="152" actId="20577"/>
        <pc:sldMkLst>
          <pc:docMk/>
          <pc:sldMk cId="3396428876" sldId="422"/>
        </pc:sldMkLst>
        <pc:spChg chg="mod">
          <ac:chgData name="jbarrya10@yahoo.com" userId="S::urn:spo:guest#jbarrya10@yahoo.com::" providerId="AD" clId="Web-{63571A3C-0DE9-5037-C07E-BC098AC19328}" dt="2022-06-12T15:41:57.662" v="152" actId="20577"/>
          <ac:spMkLst>
            <pc:docMk/>
            <pc:sldMk cId="3396428876" sldId="422"/>
            <ac:spMk id="2" creationId="{6FC765DF-384F-1128-72A0-CE3FA3B9F3A5}"/>
          </ac:spMkLst>
        </pc:spChg>
      </pc:sldChg>
      <pc:sldChg chg="modSp">
        <pc:chgData name="jbarrya10@yahoo.com" userId="S::urn:spo:guest#jbarrya10@yahoo.com::" providerId="AD" clId="Web-{63571A3C-0DE9-5037-C07E-BC098AC19328}" dt="2022-06-12T15:37:00.510" v="6" actId="20577"/>
        <pc:sldMkLst>
          <pc:docMk/>
          <pc:sldMk cId="2472024604" sldId="427"/>
        </pc:sldMkLst>
        <pc:spChg chg="mod">
          <ac:chgData name="jbarrya10@yahoo.com" userId="S::urn:spo:guest#jbarrya10@yahoo.com::" providerId="AD" clId="Web-{63571A3C-0DE9-5037-C07E-BC098AC19328}" dt="2022-06-12T15:36:56.197" v="5" actId="20577"/>
          <ac:spMkLst>
            <pc:docMk/>
            <pc:sldMk cId="2472024604" sldId="427"/>
            <ac:spMk id="2" creationId="{7FD547FC-7781-C32B-0A5A-977B091E9ED0}"/>
          </ac:spMkLst>
        </pc:spChg>
        <pc:spChg chg="mod">
          <ac:chgData name="jbarrya10@yahoo.com" userId="S::urn:spo:guest#jbarrya10@yahoo.com::" providerId="AD" clId="Web-{63571A3C-0DE9-5037-C07E-BC098AC19328}" dt="2022-06-12T15:37:00.510" v="6" actId="20577"/>
          <ac:spMkLst>
            <pc:docMk/>
            <pc:sldMk cId="2472024604" sldId="427"/>
            <ac:spMk id="3" creationId="{9098E11F-DE22-6B22-CD68-8F62A4333D22}"/>
          </ac:spMkLst>
        </pc:spChg>
      </pc:sldChg>
    </pc:docChg>
  </pc:docChgLst>
  <pc:docChgLst>
    <pc:chgData name="jbarrya10@yahoo.com" userId="S::urn:spo:guest#jbarrya10@yahoo.com::" providerId="AD" clId="Web-{99D2FD0F-444C-D9C1-2A41-4D770CB3F938}"/>
    <pc:docChg chg="addSld delSld modSld sldOrd">
      <pc:chgData name="jbarrya10@yahoo.com" userId="S::urn:spo:guest#jbarrya10@yahoo.com::" providerId="AD" clId="Web-{99D2FD0F-444C-D9C1-2A41-4D770CB3F938}" dt="2022-06-12T19:06:34.232" v="1516"/>
      <pc:docMkLst>
        <pc:docMk/>
      </pc:docMkLst>
      <pc:sldChg chg="modSp del ord">
        <pc:chgData name="jbarrya10@yahoo.com" userId="S::urn:spo:guest#jbarrya10@yahoo.com::" providerId="AD" clId="Web-{99D2FD0F-444C-D9C1-2A41-4D770CB3F938}" dt="2022-06-12T19:06:34.232" v="1516"/>
        <pc:sldMkLst>
          <pc:docMk/>
          <pc:sldMk cId="1631582038" sldId="372"/>
        </pc:sldMkLst>
        <pc:spChg chg="mod">
          <ac:chgData name="jbarrya10@yahoo.com" userId="S::urn:spo:guest#jbarrya10@yahoo.com::" providerId="AD" clId="Web-{99D2FD0F-444C-D9C1-2A41-4D770CB3F938}" dt="2022-06-12T19:04:53.209" v="1498" actId="20577"/>
          <ac:spMkLst>
            <pc:docMk/>
            <pc:sldMk cId="1631582038" sldId="372"/>
            <ac:spMk id="3" creationId="{A192B43B-8C04-8EA6-8FE2-DBC18009C941}"/>
          </ac:spMkLst>
        </pc:spChg>
      </pc:sldChg>
      <pc:sldChg chg="modSp">
        <pc:chgData name="jbarrya10@yahoo.com" userId="S::urn:spo:guest#jbarrya10@yahoo.com::" providerId="AD" clId="Web-{99D2FD0F-444C-D9C1-2A41-4D770CB3F938}" dt="2022-06-12T18:26:07.379" v="193" actId="20577"/>
        <pc:sldMkLst>
          <pc:docMk/>
          <pc:sldMk cId="3396428876" sldId="422"/>
        </pc:sldMkLst>
        <pc:spChg chg="mod">
          <ac:chgData name="jbarrya10@yahoo.com" userId="S::urn:spo:guest#jbarrya10@yahoo.com::" providerId="AD" clId="Web-{99D2FD0F-444C-D9C1-2A41-4D770CB3F938}" dt="2022-06-12T18:26:07.379" v="193" actId="20577"/>
          <ac:spMkLst>
            <pc:docMk/>
            <pc:sldMk cId="3396428876" sldId="422"/>
            <ac:spMk id="3" creationId="{ECAF5348-20B4-742B-5C59-91A25F1BF44B}"/>
          </ac:spMkLst>
        </pc:spChg>
      </pc:sldChg>
      <pc:sldChg chg="modSp">
        <pc:chgData name="jbarrya10@yahoo.com" userId="S::urn:spo:guest#jbarrya10@yahoo.com::" providerId="AD" clId="Web-{99D2FD0F-444C-D9C1-2A41-4D770CB3F938}" dt="2022-06-12T18:41:15.406" v="605" actId="20577"/>
        <pc:sldMkLst>
          <pc:docMk/>
          <pc:sldMk cId="3718260757" sldId="435"/>
        </pc:sldMkLst>
        <pc:spChg chg="mod">
          <ac:chgData name="jbarrya10@yahoo.com" userId="S::urn:spo:guest#jbarrya10@yahoo.com::" providerId="AD" clId="Web-{99D2FD0F-444C-D9C1-2A41-4D770CB3F938}" dt="2022-06-12T18:39:59.839" v="571" actId="20577"/>
          <ac:spMkLst>
            <pc:docMk/>
            <pc:sldMk cId="3718260757" sldId="435"/>
            <ac:spMk id="2" creationId="{363EDE86-4682-42F8-F70E-B5841D5A5944}"/>
          </ac:spMkLst>
        </pc:spChg>
        <pc:spChg chg="mod">
          <ac:chgData name="jbarrya10@yahoo.com" userId="S::urn:spo:guest#jbarrya10@yahoo.com::" providerId="AD" clId="Web-{99D2FD0F-444C-D9C1-2A41-4D770CB3F938}" dt="2022-06-12T18:41:15.406" v="605" actId="20577"/>
          <ac:spMkLst>
            <pc:docMk/>
            <pc:sldMk cId="3718260757" sldId="435"/>
            <ac:spMk id="3" creationId="{B1CC05E6-E69B-8313-C1C3-E730B77719E3}"/>
          </ac:spMkLst>
        </pc:spChg>
      </pc:sldChg>
      <pc:sldChg chg="modSp">
        <pc:chgData name="jbarrya10@yahoo.com" userId="S::urn:spo:guest#jbarrya10@yahoo.com::" providerId="AD" clId="Web-{99D2FD0F-444C-D9C1-2A41-4D770CB3F938}" dt="2022-06-12T18:34:02.474" v="409" actId="20577"/>
        <pc:sldMkLst>
          <pc:docMk/>
          <pc:sldMk cId="2386399171" sldId="438"/>
        </pc:sldMkLst>
        <pc:spChg chg="mod">
          <ac:chgData name="jbarrya10@yahoo.com" userId="S::urn:spo:guest#jbarrya10@yahoo.com::" providerId="AD" clId="Web-{99D2FD0F-444C-D9C1-2A41-4D770CB3F938}" dt="2022-06-12T18:29:32.896" v="210" actId="20577"/>
          <ac:spMkLst>
            <pc:docMk/>
            <pc:sldMk cId="2386399171" sldId="438"/>
            <ac:spMk id="2" creationId="{3C3C1F3D-55AD-7EE6-A3F1-0F2F9BE078E4}"/>
          </ac:spMkLst>
        </pc:spChg>
        <pc:spChg chg="mod">
          <ac:chgData name="jbarrya10@yahoo.com" userId="S::urn:spo:guest#jbarrya10@yahoo.com::" providerId="AD" clId="Web-{99D2FD0F-444C-D9C1-2A41-4D770CB3F938}" dt="2022-06-12T18:34:02.474" v="409" actId="20577"/>
          <ac:spMkLst>
            <pc:docMk/>
            <pc:sldMk cId="2386399171" sldId="438"/>
            <ac:spMk id="3" creationId="{4432F47E-E048-DDC2-EB00-402A5CE5ECBE}"/>
          </ac:spMkLst>
        </pc:spChg>
      </pc:sldChg>
      <pc:sldChg chg="del">
        <pc:chgData name="jbarrya10@yahoo.com" userId="S::urn:spo:guest#jbarrya10@yahoo.com::" providerId="AD" clId="Web-{99D2FD0F-444C-D9C1-2A41-4D770CB3F938}" dt="2022-06-12T18:29:10.754" v="194"/>
        <pc:sldMkLst>
          <pc:docMk/>
          <pc:sldMk cId="3644079859" sldId="439"/>
        </pc:sldMkLst>
      </pc:sldChg>
      <pc:sldChg chg="del">
        <pc:chgData name="jbarrya10@yahoo.com" userId="S::urn:spo:guest#jbarrya10@yahoo.com::" providerId="AD" clId="Web-{99D2FD0F-444C-D9C1-2A41-4D770CB3F938}" dt="2022-06-12T18:41:48.971" v="606"/>
        <pc:sldMkLst>
          <pc:docMk/>
          <pc:sldMk cId="967524831" sldId="440"/>
        </pc:sldMkLst>
      </pc:sldChg>
      <pc:sldChg chg="modSp">
        <pc:chgData name="jbarrya10@yahoo.com" userId="S::urn:spo:guest#jbarrya10@yahoo.com::" providerId="AD" clId="Web-{99D2FD0F-444C-D9C1-2A41-4D770CB3F938}" dt="2022-06-12T18:44:53.044" v="733" actId="20577"/>
        <pc:sldMkLst>
          <pc:docMk/>
          <pc:sldMk cId="316408451" sldId="441"/>
        </pc:sldMkLst>
        <pc:spChg chg="mod">
          <ac:chgData name="jbarrya10@yahoo.com" userId="S::urn:spo:guest#jbarrya10@yahoo.com::" providerId="AD" clId="Web-{99D2FD0F-444C-D9C1-2A41-4D770CB3F938}" dt="2022-06-12T18:41:59.940" v="613" actId="20577"/>
          <ac:spMkLst>
            <pc:docMk/>
            <pc:sldMk cId="316408451" sldId="441"/>
            <ac:spMk id="2" creationId="{9DB05346-B1F3-A04F-7F77-6AB2A7AECE3D}"/>
          </ac:spMkLst>
        </pc:spChg>
        <pc:spChg chg="mod">
          <ac:chgData name="jbarrya10@yahoo.com" userId="S::urn:spo:guest#jbarrya10@yahoo.com::" providerId="AD" clId="Web-{99D2FD0F-444C-D9C1-2A41-4D770CB3F938}" dt="2022-06-12T18:44:53.044" v="733" actId="20577"/>
          <ac:spMkLst>
            <pc:docMk/>
            <pc:sldMk cId="316408451" sldId="441"/>
            <ac:spMk id="3" creationId="{3EF4EE4B-D636-CB31-EBCA-70608401D74F}"/>
          </ac:spMkLst>
        </pc:spChg>
      </pc:sldChg>
      <pc:sldChg chg="modSp">
        <pc:chgData name="jbarrya10@yahoo.com" userId="S::urn:spo:guest#jbarrya10@yahoo.com::" providerId="AD" clId="Web-{99D2FD0F-444C-D9C1-2A41-4D770CB3F938}" dt="2022-06-12T18:47:35.413" v="885" actId="20577"/>
        <pc:sldMkLst>
          <pc:docMk/>
          <pc:sldMk cId="384954857" sldId="442"/>
        </pc:sldMkLst>
        <pc:spChg chg="mod">
          <ac:chgData name="jbarrya10@yahoo.com" userId="S::urn:spo:guest#jbarrya10@yahoo.com::" providerId="AD" clId="Web-{99D2FD0F-444C-D9C1-2A41-4D770CB3F938}" dt="2022-06-12T18:45:22.233" v="754" actId="20577"/>
          <ac:spMkLst>
            <pc:docMk/>
            <pc:sldMk cId="384954857" sldId="442"/>
            <ac:spMk id="2" creationId="{E055D947-9297-D0BD-41BC-0E504F92BF6F}"/>
          </ac:spMkLst>
        </pc:spChg>
        <pc:spChg chg="mod">
          <ac:chgData name="jbarrya10@yahoo.com" userId="S::urn:spo:guest#jbarrya10@yahoo.com::" providerId="AD" clId="Web-{99D2FD0F-444C-D9C1-2A41-4D770CB3F938}" dt="2022-06-12T18:47:35.413" v="885" actId="20577"/>
          <ac:spMkLst>
            <pc:docMk/>
            <pc:sldMk cId="384954857" sldId="442"/>
            <ac:spMk id="3" creationId="{496E4284-AEE2-FE36-59CE-E68A84BA4FAE}"/>
          </ac:spMkLst>
        </pc:spChg>
      </pc:sldChg>
      <pc:sldChg chg="modSp">
        <pc:chgData name="jbarrya10@yahoo.com" userId="S::urn:spo:guest#jbarrya10@yahoo.com::" providerId="AD" clId="Web-{99D2FD0F-444C-D9C1-2A41-4D770CB3F938}" dt="2022-06-12T18:38:50.772" v="564" actId="20577"/>
        <pc:sldMkLst>
          <pc:docMk/>
          <pc:sldMk cId="806363758" sldId="444"/>
        </pc:sldMkLst>
        <pc:spChg chg="mod">
          <ac:chgData name="jbarrya10@yahoo.com" userId="S::urn:spo:guest#jbarrya10@yahoo.com::" providerId="AD" clId="Web-{99D2FD0F-444C-D9C1-2A41-4D770CB3F938}" dt="2022-06-12T18:34:54.805" v="412" actId="20577"/>
          <ac:spMkLst>
            <pc:docMk/>
            <pc:sldMk cId="806363758" sldId="444"/>
            <ac:spMk id="2" creationId="{E25C0787-631F-2B6E-3D78-66CD1C202704}"/>
          </ac:spMkLst>
        </pc:spChg>
        <pc:spChg chg="mod">
          <ac:chgData name="jbarrya10@yahoo.com" userId="S::urn:spo:guest#jbarrya10@yahoo.com::" providerId="AD" clId="Web-{99D2FD0F-444C-D9C1-2A41-4D770CB3F938}" dt="2022-06-12T18:38:50.772" v="564" actId="20577"/>
          <ac:spMkLst>
            <pc:docMk/>
            <pc:sldMk cId="806363758" sldId="444"/>
            <ac:spMk id="3" creationId="{00416584-A7E8-E12F-DA09-BF526BAB070B}"/>
          </ac:spMkLst>
        </pc:spChg>
      </pc:sldChg>
      <pc:sldChg chg="del">
        <pc:chgData name="jbarrya10@yahoo.com" userId="S::urn:spo:guest#jbarrya10@yahoo.com::" providerId="AD" clId="Web-{99D2FD0F-444C-D9C1-2A41-4D770CB3F938}" dt="2022-06-12T18:39:45.807" v="565"/>
        <pc:sldMkLst>
          <pc:docMk/>
          <pc:sldMk cId="1056341302" sldId="445"/>
        </pc:sldMkLst>
      </pc:sldChg>
      <pc:sldChg chg="modSp">
        <pc:chgData name="jbarrya10@yahoo.com" userId="S::urn:spo:guest#jbarrya10@yahoo.com::" providerId="AD" clId="Web-{99D2FD0F-444C-D9C1-2A41-4D770CB3F938}" dt="2022-06-12T18:52:02.038" v="1044" actId="20577"/>
        <pc:sldMkLst>
          <pc:docMk/>
          <pc:sldMk cId="2181938292" sldId="446"/>
        </pc:sldMkLst>
        <pc:spChg chg="mod">
          <ac:chgData name="jbarrya10@yahoo.com" userId="S::urn:spo:guest#jbarrya10@yahoo.com::" providerId="AD" clId="Web-{99D2FD0F-444C-D9C1-2A41-4D770CB3F938}" dt="2022-06-12T18:48:59.980" v="921" actId="20577"/>
          <ac:spMkLst>
            <pc:docMk/>
            <pc:sldMk cId="2181938292" sldId="446"/>
            <ac:spMk id="2" creationId="{30F7AE3C-A971-E45A-433D-FC4677818199}"/>
          </ac:spMkLst>
        </pc:spChg>
        <pc:spChg chg="mod">
          <ac:chgData name="jbarrya10@yahoo.com" userId="S::urn:spo:guest#jbarrya10@yahoo.com::" providerId="AD" clId="Web-{99D2FD0F-444C-D9C1-2A41-4D770CB3F938}" dt="2022-06-12T18:52:02.038" v="1044" actId="20577"/>
          <ac:spMkLst>
            <pc:docMk/>
            <pc:sldMk cId="2181938292" sldId="446"/>
            <ac:spMk id="3" creationId="{75D24093-7D4B-1E41-2A3A-F52668C18A56}"/>
          </ac:spMkLst>
        </pc:spChg>
      </pc:sldChg>
      <pc:sldChg chg="modSp">
        <pc:chgData name="jbarrya10@yahoo.com" userId="S::urn:spo:guest#jbarrya10@yahoo.com::" providerId="AD" clId="Web-{99D2FD0F-444C-D9C1-2A41-4D770CB3F938}" dt="2022-06-12T18:56:55.931" v="1233" actId="20577"/>
        <pc:sldMkLst>
          <pc:docMk/>
          <pc:sldMk cId="943690603" sldId="447"/>
        </pc:sldMkLst>
        <pc:spChg chg="mod">
          <ac:chgData name="jbarrya10@yahoo.com" userId="S::urn:spo:guest#jbarrya10@yahoo.com::" providerId="AD" clId="Web-{99D2FD0F-444C-D9C1-2A41-4D770CB3F938}" dt="2022-06-12T18:53:08.964" v="1053" actId="20577"/>
          <ac:spMkLst>
            <pc:docMk/>
            <pc:sldMk cId="943690603" sldId="447"/>
            <ac:spMk id="2" creationId="{05C4DD51-01A0-F596-9761-9E27EA5ED3AE}"/>
          </ac:spMkLst>
        </pc:spChg>
        <pc:spChg chg="mod">
          <ac:chgData name="jbarrya10@yahoo.com" userId="S::urn:spo:guest#jbarrya10@yahoo.com::" providerId="AD" clId="Web-{99D2FD0F-444C-D9C1-2A41-4D770CB3F938}" dt="2022-06-12T18:56:55.931" v="1233" actId="20577"/>
          <ac:spMkLst>
            <pc:docMk/>
            <pc:sldMk cId="943690603" sldId="447"/>
            <ac:spMk id="3" creationId="{A640E50D-D2C2-E525-9169-B8E066DF75C6}"/>
          </ac:spMkLst>
        </pc:spChg>
      </pc:sldChg>
      <pc:sldChg chg="modSp new">
        <pc:chgData name="jbarrya10@yahoo.com" userId="S::urn:spo:guest#jbarrya10@yahoo.com::" providerId="AD" clId="Web-{99D2FD0F-444C-D9C1-2A41-4D770CB3F938}" dt="2022-06-12T19:00:50.663" v="1360" actId="20577"/>
        <pc:sldMkLst>
          <pc:docMk/>
          <pc:sldMk cId="1291326313" sldId="448"/>
        </pc:sldMkLst>
        <pc:spChg chg="mod">
          <ac:chgData name="jbarrya10@yahoo.com" userId="S::urn:spo:guest#jbarrya10@yahoo.com::" providerId="AD" clId="Web-{99D2FD0F-444C-D9C1-2A41-4D770CB3F938}" dt="2022-06-12T18:58:42.140" v="1261" actId="20577"/>
          <ac:spMkLst>
            <pc:docMk/>
            <pc:sldMk cId="1291326313" sldId="448"/>
            <ac:spMk id="2" creationId="{7BC4690D-DBAD-E2E6-0175-D418DE23AAE7}"/>
          </ac:spMkLst>
        </pc:spChg>
        <pc:spChg chg="mod">
          <ac:chgData name="jbarrya10@yahoo.com" userId="S::urn:spo:guest#jbarrya10@yahoo.com::" providerId="AD" clId="Web-{99D2FD0F-444C-D9C1-2A41-4D770CB3F938}" dt="2022-06-12T19:00:50.663" v="1360" actId="20577"/>
          <ac:spMkLst>
            <pc:docMk/>
            <pc:sldMk cId="1291326313" sldId="448"/>
            <ac:spMk id="3" creationId="{EC543586-B12A-7A69-98C4-E6C9B5353BF9}"/>
          </ac:spMkLst>
        </pc:spChg>
      </pc:sldChg>
      <pc:sldChg chg="modSp new">
        <pc:chgData name="jbarrya10@yahoo.com" userId="S::urn:spo:guest#jbarrya10@yahoo.com::" providerId="AD" clId="Web-{99D2FD0F-444C-D9C1-2A41-4D770CB3F938}" dt="2022-06-12T19:06:22.153" v="1515" actId="20577"/>
        <pc:sldMkLst>
          <pc:docMk/>
          <pc:sldMk cId="1919546778" sldId="449"/>
        </pc:sldMkLst>
        <pc:spChg chg="mod">
          <ac:chgData name="jbarrya10@yahoo.com" userId="S::urn:spo:guest#jbarrya10@yahoo.com::" providerId="AD" clId="Web-{99D2FD0F-444C-D9C1-2A41-4D770CB3F938}" dt="2022-06-12T19:06:00.089" v="1513" actId="20577"/>
          <ac:spMkLst>
            <pc:docMk/>
            <pc:sldMk cId="1919546778" sldId="449"/>
            <ac:spMk id="2" creationId="{740CDDE9-2514-2D66-C6D9-22BBAD3CB765}"/>
          </ac:spMkLst>
        </pc:spChg>
        <pc:spChg chg="mod">
          <ac:chgData name="jbarrya10@yahoo.com" userId="S::urn:spo:guest#jbarrya10@yahoo.com::" providerId="AD" clId="Web-{99D2FD0F-444C-D9C1-2A41-4D770CB3F938}" dt="2022-06-12T19:06:22.153" v="1515" actId="20577"/>
          <ac:spMkLst>
            <pc:docMk/>
            <pc:sldMk cId="1919546778" sldId="449"/>
            <ac:spMk id="3" creationId="{B1D98006-55C1-7F11-D491-6113D420FA1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7.16 Stages of grief and loss.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264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547FC-7781-C32B-0A5A-977B091E9E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Understanding Grief and Loss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98E11F-DE22-6B22-CD68-8F62A4333D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Live Well: Foundations of High School Health</a:t>
            </a:r>
          </a:p>
          <a:p>
            <a:r>
              <a:rPr lang="en-US" dirty="0">
                <a:cs typeface="Arial"/>
              </a:rPr>
              <a:t>Chapter 7, Lesson 5</a:t>
            </a:r>
          </a:p>
        </p:txBody>
      </p:sp>
    </p:spTree>
    <p:extLst>
      <p:ext uri="{BB962C8B-B14F-4D97-AF65-F5344CB8AC3E}">
        <p14:creationId xmlns:p14="http://schemas.microsoft.com/office/powerpoint/2010/main" val="2472024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7AE3C-A971-E45A-433D-FC4677818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3400" dirty="0"/>
              <a:t>Cultural and Religious Influences on Mourning</a:t>
            </a:r>
            <a:br>
              <a:rPr lang="en-US" sz="3400" dirty="0"/>
            </a:br>
            <a:r>
              <a:rPr lang="en-US" sz="3400" dirty="0"/>
              <a:t>and Bereavement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D24093-7D4B-1E41-2A3A-F52668C18A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Every culture on earth has rituals and customs regarding death and bereavement.</a:t>
            </a:r>
          </a:p>
          <a:p>
            <a:r>
              <a:rPr lang="en-US" b="1" dirty="0">
                <a:cs typeface="Arial"/>
              </a:rPr>
              <a:t>Customs </a:t>
            </a:r>
            <a:r>
              <a:rPr lang="en-US" dirty="0">
                <a:cs typeface="Arial"/>
              </a:rPr>
              <a:t>are traditional ways to behave, and </a:t>
            </a:r>
            <a:r>
              <a:rPr lang="en-US" b="1" dirty="0">
                <a:cs typeface="Arial"/>
              </a:rPr>
              <a:t>rituals</a:t>
            </a:r>
            <a:r>
              <a:rPr lang="en-US" dirty="0">
                <a:cs typeface="Arial"/>
              </a:rPr>
              <a:t> are specific routines to follow.</a:t>
            </a:r>
          </a:p>
          <a:p>
            <a:r>
              <a:rPr lang="en-US" dirty="0">
                <a:cs typeface="Arial"/>
              </a:rPr>
              <a:t>Recognizing personal differences in how people grieve and allowing them to grieve in their own way as much as possible is important.</a:t>
            </a:r>
          </a:p>
        </p:txBody>
      </p:sp>
    </p:spTree>
    <p:extLst>
      <p:ext uri="{BB962C8B-B14F-4D97-AF65-F5344CB8AC3E}">
        <p14:creationId xmlns:p14="http://schemas.microsoft.com/office/powerpoint/2010/main" val="21819382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4DD51-01A0-F596-9761-9E27EA5ED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Social Support During Mourning and Bereavement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40E50D-D2C2-E525-9169-B8E066DF75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600" dirty="0">
                <a:cs typeface="Arial"/>
              </a:rPr>
              <a:t>Social support during mourning and bereavement is important and comes in several forms.</a:t>
            </a:r>
          </a:p>
          <a:p>
            <a:r>
              <a:rPr lang="en-US" sz="2600" dirty="0">
                <a:cs typeface="Arial"/>
              </a:rPr>
              <a:t>Ways to offer support include the following:</a:t>
            </a:r>
            <a:endParaRPr lang="en-US" sz="2600" dirty="0"/>
          </a:p>
          <a:p>
            <a:pPr lvl="1"/>
            <a:r>
              <a:rPr lang="en-US" sz="2600" dirty="0">
                <a:solidFill>
                  <a:srgbClr val="404000"/>
                </a:solidFill>
                <a:cs typeface="Arial"/>
              </a:rPr>
              <a:t>Ensuring the grieving person feels cared for and loved.</a:t>
            </a:r>
          </a:p>
          <a:p>
            <a:pPr lvl="1"/>
            <a:r>
              <a:rPr lang="en-US" sz="2600" dirty="0">
                <a:solidFill>
                  <a:srgbClr val="404000"/>
                </a:solidFill>
                <a:cs typeface="Arial"/>
              </a:rPr>
              <a:t>Helping to problem solve with funeral arrangements and financial matters.</a:t>
            </a:r>
          </a:p>
          <a:p>
            <a:pPr lvl="1"/>
            <a:r>
              <a:rPr lang="en-US" sz="2600" dirty="0">
                <a:solidFill>
                  <a:srgbClr val="404000"/>
                </a:solidFill>
                <a:cs typeface="Arial"/>
              </a:rPr>
              <a:t>Helping to connect with community resources like grief support groups.</a:t>
            </a:r>
          </a:p>
          <a:p>
            <a:pPr lvl="1"/>
            <a:r>
              <a:rPr lang="en-US" sz="2600" dirty="0">
                <a:solidFill>
                  <a:srgbClr val="404000"/>
                </a:solidFill>
                <a:cs typeface="Arial"/>
              </a:rPr>
              <a:t>Helping to reestablish networks and friendships.</a:t>
            </a:r>
            <a:endParaRPr lang="en-US" sz="26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436906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4690D-DBAD-E2E6-0175-D418DE23A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Suggestions for Communicating Support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543586-B12A-7A69-98C4-E6C9B5353B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Simply share that you are sorry for the person’s loss.</a:t>
            </a:r>
          </a:p>
          <a:p>
            <a:r>
              <a:rPr lang="en-US" dirty="0">
                <a:cs typeface="Arial"/>
              </a:rPr>
              <a:t>Do small things to show support, such as bringing a hot meal or caring for a pet.</a:t>
            </a:r>
          </a:p>
          <a:p>
            <a:r>
              <a:rPr lang="en-US" dirty="0">
                <a:cs typeface="Arial"/>
              </a:rPr>
              <a:t>Just be available for the person.</a:t>
            </a:r>
          </a:p>
          <a:p>
            <a:r>
              <a:rPr lang="en-US" dirty="0">
                <a:cs typeface="Arial"/>
              </a:rPr>
              <a:t>Listen to and share stories about the deceased.</a:t>
            </a:r>
          </a:p>
          <a:p>
            <a:r>
              <a:rPr lang="en-US" dirty="0">
                <a:cs typeface="Arial"/>
              </a:rPr>
              <a:t>Stay connected after the funeral or services.</a:t>
            </a:r>
          </a:p>
        </p:txBody>
      </p:sp>
    </p:spTree>
    <p:extLst>
      <p:ext uri="{BB962C8B-B14F-4D97-AF65-F5344CB8AC3E}">
        <p14:creationId xmlns:p14="http://schemas.microsoft.com/office/powerpoint/2010/main" val="12913263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CDDE9-2514-2D66-C6D9-22BBAD3CB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98006-55C1-7F11-D491-6113D420F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ea typeface="+mn-lt"/>
                <a:cs typeface="+mn-lt"/>
              </a:rPr>
              <a:t>Talking to people who are grieving a loss can be uncomfortable and challenging. </a:t>
            </a:r>
          </a:p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Write out an example of something you could say in each of the scenarios.</a:t>
            </a:r>
          </a:p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When you are done, compare your responses with another person or group.</a:t>
            </a:r>
          </a:p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Collectively, identify the two best responses and role-play those scenarios.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9546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What experience do you have with losing someone or something you loved or cared about?</a:t>
            </a:r>
            <a:endParaRPr lang="en-US" dirty="0"/>
          </a:p>
          <a:p>
            <a:pPr>
              <a:buFont typeface="Arial,Sans-Serif" panose="020B0604020202020204" pitchFamily="34" charset="0"/>
            </a:pPr>
            <a:r>
              <a:rPr lang="en-US" dirty="0">
                <a:cs typeface="Arial"/>
              </a:rPr>
              <a:t>Reflect on your experience and the different emotions you felt during that time.</a:t>
            </a: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cs typeface="Arial"/>
              </a:rPr>
              <a:t>Describe how children understand the concept of death?</a:t>
            </a:r>
          </a:p>
          <a:p>
            <a:r>
              <a:rPr lang="en-US" dirty="0">
                <a:cs typeface="Arial"/>
              </a:rPr>
              <a:t>Explain how and why people might experience grief differently?</a:t>
            </a:r>
          </a:p>
          <a:p>
            <a:r>
              <a:rPr lang="en-US" dirty="0">
                <a:cs typeface="Arial"/>
              </a:rPr>
              <a:t>Compare and contrast grief and mourning?</a:t>
            </a:r>
          </a:p>
          <a:p>
            <a:r>
              <a:rPr lang="en-US" dirty="0">
                <a:cs typeface="Arial"/>
              </a:rPr>
              <a:t>Describe how cultural influences can affect our understanding or experience of grief and mourning?</a:t>
            </a:r>
          </a:p>
          <a:p>
            <a:r>
              <a:rPr lang="en-US" dirty="0">
                <a:cs typeface="Arial"/>
              </a:rPr>
              <a:t>Describe ways that customs and rituals may be part of the mourning?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765DF-384F-1128-72A0-CE3FA3B9F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Understanding Death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F5348-20B4-742B-5C59-91A25F1BF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Death is a natural and unavoidable part of life.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Our understanding of death develops as we grow and age and we process death differently across the life span.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Concepts related to understanding death:</a:t>
            </a:r>
            <a:endParaRPr lang="en-US" dirty="0"/>
          </a:p>
          <a:p>
            <a:pPr lvl="1"/>
            <a:r>
              <a:rPr lang="en-US" dirty="0">
                <a:solidFill>
                  <a:srgbClr val="404000"/>
                </a:solidFill>
                <a:cs typeface="Arial"/>
              </a:rPr>
              <a:t>Irreversibility (death as permanent)</a:t>
            </a:r>
          </a:p>
          <a:p>
            <a:pPr lvl="1"/>
            <a:r>
              <a:rPr lang="en-US" dirty="0">
                <a:solidFill>
                  <a:srgbClr val="404000"/>
                </a:solidFill>
                <a:cs typeface="Arial"/>
              </a:rPr>
              <a:t>Finality (all functioning stops with death)</a:t>
            </a:r>
          </a:p>
          <a:p>
            <a:pPr lvl="1"/>
            <a:r>
              <a:rPr lang="en-US" dirty="0">
                <a:solidFill>
                  <a:srgbClr val="404000"/>
                </a:solidFill>
                <a:cs typeface="Arial"/>
              </a:rPr>
              <a:t>Inevitability (death happens to all living things)</a:t>
            </a:r>
          </a:p>
          <a:p>
            <a:pPr lvl="1"/>
            <a:r>
              <a:rPr lang="en-US" dirty="0">
                <a:solidFill>
                  <a:srgbClr val="404000"/>
                </a:solidFill>
                <a:cs typeface="Arial"/>
              </a:rPr>
              <a:t>Causality (the general causes of death)</a:t>
            </a:r>
          </a:p>
        </p:txBody>
      </p:sp>
    </p:spTree>
    <p:extLst>
      <p:ext uri="{BB962C8B-B14F-4D97-AF65-F5344CB8AC3E}">
        <p14:creationId xmlns:p14="http://schemas.microsoft.com/office/powerpoint/2010/main" val="339642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1F3D-55AD-7EE6-A3F1-0F2F9BE07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Reactions to Death Across the Life Span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32F47E-E048-DDC2-EB00-402A5CE5EC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Infants and toddlers do not understand death themselves, but they react to others’ emotions.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School-aged children may not grasp irreversibility and what causes death to occur.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Adolescents understand death just as adults do. However, many have not experienced a loss and may be uncomfortable talking about it.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Older adults experience loss more often as their peers die. They need social support to process losses.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6399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C0787-631F-2B6E-3D78-66CD1C202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Experiencing Grief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416584-A7E8-E12F-DA09-BF526BAB07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Grief</a:t>
            </a:r>
            <a:r>
              <a:rPr lang="en-US" dirty="0">
                <a:cs typeface="Arial"/>
              </a:rPr>
              <a:t> refers to the internal emotions a person experiences when dealing with loss.</a:t>
            </a:r>
            <a:endParaRPr lang="en-US" dirty="0"/>
          </a:p>
          <a:p>
            <a:r>
              <a:rPr lang="en-US" dirty="0">
                <a:cs typeface="Arial"/>
              </a:rPr>
              <a:t>You can experience grief if you lose a job, your home, your independence, or anything you have an emotional connection to.</a:t>
            </a:r>
          </a:p>
          <a:p>
            <a:r>
              <a:rPr lang="en-US" dirty="0">
                <a:cs typeface="Arial"/>
              </a:rPr>
              <a:t>Most people experience several stages of emotions as they go through the grieving process.</a:t>
            </a:r>
            <a:endParaRPr lang="en-US" sz="1400" i="1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06363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EDE86-4682-42F8-F70E-B5841D5A5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Stages of the </a:t>
            </a:r>
            <a:br>
              <a:rPr lang="en-US" dirty="0"/>
            </a:br>
            <a:r>
              <a:rPr lang="en-US" dirty="0"/>
              <a:t>Grieving Process</a:t>
            </a:r>
          </a:p>
        </p:txBody>
      </p:sp>
      <p:pic>
        <p:nvPicPr>
          <p:cNvPr id="5" name="Content Placeholder 4" descr="Denial: This isn’t happening to me! Anger: Why is this happening to me? Bargaining: I promise I’ll be a better person if… Depression: I don’t care anymore. Acceptance: I’m ready for whatever comes.">
            <a:extLst>
              <a:ext uri="{FF2B5EF4-FFF2-40B4-BE49-F238E27FC236}">
                <a16:creationId xmlns:a16="http://schemas.microsoft.com/office/drawing/2014/main" id="{9C8FB3F4-0D10-3527-DD80-D71A4D80DA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17242" y="2564194"/>
            <a:ext cx="6909516" cy="1988350"/>
          </a:xfrm>
        </p:spPr>
      </p:pic>
    </p:spTree>
    <p:extLst>
      <p:ext uri="{BB962C8B-B14F-4D97-AF65-F5344CB8AC3E}">
        <p14:creationId xmlns:p14="http://schemas.microsoft.com/office/powerpoint/2010/main" val="3718260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05346-B1F3-A04F-7F77-6AB2A7AEC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Mourning</a:t>
            </a:r>
            <a:br>
              <a:rPr lang="en-US" dirty="0"/>
            </a:br>
            <a:r>
              <a:rPr lang="en-US" dirty="0"/>
              <a:t>and Bereavement </a:t>
            </a:r>
            <a:r>
              <a:rPr lang="en-US" sz="24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F4EE4B-D636-CB31-EBCA-70608401D7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rgbClr val="404000"/>
                </a:solidFill>
                <a:cs typeface="Arial"/>
              </a:rPr>
              <a:t>In comparison to grief, </a:t>
            </a:r>
            <a:r>
              <a:rPr lang="en-US" b="1" dirty="0">
                <a:solidFill>
                  <a:srgbClr val="404000"/>
                </a:solidFill>
                <a:cs typeface="Arial"/>
              </a:rPr>
              <a:t>mourning</a:t>
            </a:r>
            <a:r>
              <a:rPr lang="en-US" dirty="0">
                <a:solidFill>
                  <a:srgbClr val="404000"/>
                </a:solidFill>
                <a:cs typeface="Arial"/>
              </a:rPr>
              <a:t> refers to the external process and behaviors associated with grieving the loss of a loved one.</a:t>
            </a:r>
            <a:endParaRPr lang="en-US" dirty="0">
              <a:cs typeface="Arial"/>
            </a:endParaRP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There are many ways to mourn a loss, and mourning is influenced by family, religious, cultural, spiritual, and community-based traditions.</a:t>
            </a:r>
          </a:p>
          <a:p>
            <a:pPr marL="0" indent="0" algn="r">
              <a:buNone/>
            </a:pPr>
            <a:r>
              <a:rPr lang="en-US" sz="1400" i="1" dirty="0">
                <a:solidFill>
                  <a:srgbClr val="404000"/>
                </a:solidFill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3164084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5D947-9297-D0BD-41BC-0E504F92B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Mourning</a:t>
            </a:r>
            <a:br>
              <a:rPr lang="en-US" dirty="0"/>
            </a:br>
            <a:r>
              <a:rPr lang="en-US" dirty="0"/>
              <a:t>and Bereavement </a:t>
            </a:r>
            <a:r>
              <a:rPr lang="en-US" sz="2400" i="1" dirty="0"/>
              <a:t>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6E4284-AEE2-FE36-59CE-E68A84BA4F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600" dirty="0">
                <a:cs typeface="Arial"/>
              </a:rPr>
              <a:t>Examples of how we mourn include the following:</a:t>
            </a:r>
            <a:endParaRPr lang="en-US" sz="2600" dirty="0">
              <a:solidFill>
                <a:schemeClr val="tx1"/>
              </a:solidFill>
              <a:cs typeface="Arial"/>
            </a:endParaRP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Crying or wailing</a:t>
            </a:r>
            <a:endParaRPr lang="en-US" sz="2600" dirty="0">
              <a:solidFill>
                <a:schemeClr val="tx1"/>
              </a:solidFill>
            </a:endParaRP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Wearing a certain color or type of clothing</a:t>
            </a:r>
            <a:endParaRPr lang="en-US" sz="2600" dirty="0">
              <a:solidFill>
                <a:schemeClr val="tx1"/>
              </a:solidFill>
            </a:endParaRP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Attending a funeral</a:t>
            </a:r>
            <a:endParaRPr lang="en-US" sz="2600" dirty="0">
              <a:solidFill>
                <a:schemeClr val="tx1"/>
              </a:solidFill>
            </a:endParaRP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Visiting a gravesite on a loved one’s birthday or holiday</a:t>
            </a:r>
            <a:endParaRPr lang="en-US" sz="2600" dirty="0">
              <a:solidFill>
                <a:schemeClr val="tx1"/>
              </a:solidFill>
            </a:endParaRP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An annual celebration of life to remember someone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Lighting a candle on the anniversary of the loss of a loved one</a:t>
            </a:r>
            <a:endParaRPr lang="en-US" sz="26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954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695</Words>
  <Application>Microsoft Office PowerPoint</Application>
  <PresentationFormat>On-screen Show (4:3)</PresentationFormat>
  <Paragraphs>66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Arial Black</vt:lpstr>
      <vt:lpstr>Arial,Sans-Serif</vt:lpstr>
      <vt:lpstr>Calibri</vt:lpstr>
      <vt:lpstr>Helvetica</vt:lpstr>
      <vt:lpstr>Office Theme</vt:lpstr>
      <vt:lpstr>Understanding Grief and Loss</vt:lpstr>
      <vt:lpstr>Write About It</vt:lpstr>
      <vt:lpstr>Can you . . .  </vt:lpstr>
      <vt:lpstr>Understanding Death</vt:lpstr>
      <vt:lpstr>Reactions to Death Across the Life Span</vt:lpstr>
      <vt:lpstr>Experiencing Grief</vt:lpstr>
      <vt:lpstr>Stages of the  Grieving Process</vt:lpstr>
      <vt:lpstr>Mourning and Bereavement (1 of 2)</vt:lpstr>
      <vt:lpstr>Mourning and Bereavement (2 of 2)</vt:lpstr>
      <vt:lpstr>Cultural and Religious Influences on Mourning and Bereavement</vt:lpstr>
      <vt:lpstr>Social Support During Mourning and Bereavement</vt:lpstr>
      <vt:lpstr>Suggestions for Communicating Support 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Emotional Wellness</dc:title>
  <dc:creator>Human Kinetics</dc:creator>
  <cp:lastModifiedBy>Melissa Feld</cp:lastModifiedBy>
  <cp:revision>3853</cp:revision>
  <dcterms:created xsi:type="dcterms:W3CDTF">2020-04-29T19:38:00Z</dcterms:created>
  <dcterms:modified xsi:type="dcterms:W3CDTF">2023-01-04T15:40:13Z</dcterms:modified>
</cp:coreProperties>
</file>