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427" r:id="rId2"/>
    <p:sldId id="337" r:id="rId3"/>
    <p:sldId id="334" r:id="rId4"/>
    <p:sldId id="422" r:id="rId5"/>
    <p:sldId id="439" r:id="rId6"/>
    <p:sldId id="438" r:id="rId7"/>
    <p:sldId id="444" r:id="rId8"/>
    <p:sldId id="445" r:id="rId9"/>
    <p:sldId id="435" r:id="rId10"/>
    <p:sldId id="440" r:id="rId11"/>
    <p:sldId id="441" r:id="rId12"/>
    <p:sldId id="442" r:id="rId13"/>
    <p:sldId id="446" r:id="rId14"/>
    <p:sldId id="447" r:id="rId15"/>
    <p:sldId id="372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F9E2B-FDCF-DD4C-50FF-03D9D3A74549}" v="107" dt="2022-06-11T19:42:30.169"/>
    <p1510:client id="{04B6EE96-B195-4823-2D63-315C982ED8B7}" v="858" dt="2022-06-03T21:06:15.601"/>
    <p1510:client id="{069374D2-0824-1892-B398-13FF1AA2E7DB}" v="2417" dt="2022-06-10T19:41:57.704"/>
    <p1510:client id="{0E975F3D-D17C-9C09-AC40-E3073B3C6A2F}" v="1345" dt="2022-06-01T22:59:36.040"/>
    <p1510:client id="{14CD8D72-2C0E-B6EA-9F84-93C4F70EFE95}" v="308" dt="2022-05-24T21:33:20.661"/>
    <p1510:client id="{1664D6C9-0630-8611-A021-CA0EC941D1DE}" v="409" dt="2022-06-05T12:39:47.327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24EF453-7F40-08CA-897D-8637D446956E}" v="438" dt="2022-06-11T20:02:43.741"/>
    <p1510:client id="{2272C600-89A4-66E4-5BFD-E589E861DB3D}" v="266" dt="2022-05-25T14:37:38.660"/>
    <p1510:client id="{26941114-D38A-1227-B2B6-3BB478BE53DB}" v="1596" dt="2022-06-06T15:32:16.869"/>
    <p1510:client id="{2C014A0F-A6D2-4EF3-2C8F-AF0CA36E43A4}" v="1463" dt="2022-06-08T02:46:14.301"/>
    <p1510:client id="{2D03B026-49C4-3631-DFF8-2B8B9771F340}" v="1586" dt="2022-06-02T21:03:50.071"/>
    <p1510:client id="{2E9E69DA-D48B-77D8-F6A2-159C58390E08}" v="1261" dt="2022-06-12T15:35:15.009"/>
    <p1510:client id="{31A1B2DD-789A-4961-C53E-F99001ED6397}" v="1197" dt="2022-06-04T23:14:19.831"/>
    <p1510:client id="{3DB22E58-4774-91C4-5259-F25492FA8F76}" v="607" dt="2022-06-07T19:50:55.917"/>
    <p1510:client id="{4895E784-049E-6E1A-691B-981009B2B52A}" v="15" dt="2022-05-27T19:37:41.867"/>
    <p1510:client id="{49E0CD5E-5C57-5C4E-1C04-CAE5B489C538}" v="166" dt="2022-05-22T20:55:00.731"/>
    <p1510:client id="{4DAE184F-1DAC-18D0-0D2C-8AFE38C29856}" v="1987" dt="2022-06-10T04:45:36.752"/>
    <p1510:client id="{4E0F79D6-C3B4-418D-03A4-C4F858A67294}" v="626" dt="2022-06-08T21:10:54.028"/>
    <p1510:client id="{561B6E78-3B36-FB72-E91D-FFC90CBA863C}" v="314" dt="2022-06-04T18:58:31.282"/>
    <p1510:client id="{587EBA0A-19C0-CF3A-5B74-93DBE206831B}" v="1" dt="2022-05-20T20:17:15.799"/>
    <p1510:client id="{5CD9C1E4-D166-5D0B-91A2-CE47BC677AF0}" v="158" dt="2022-06-10T23:17:16.979"/>
    <p1510:client id="{639DE897-18E3-51E3-490C-AE62CAE20C1C}" v="2296" dt="2022-06-06T21:55:10.312"/>
    <p1510:client id="{64E14184-308F-D640-CF7C-782AF05F44C0}" v="158" dt="2022-06-10T19:48:26.194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6D2E7026-7102-64D7-8F04-6147227DE5BB}" v="1330" dt="2022-06-10T23:10:09"/>
    <p1510:client id="{72F4EDCF-CBD6-53B8-28BC-BEAB3F6CF589}" v="923" dt="2022-06-03T21:45:34.441"/>
    <p1510:client id="{780BC665-C45A-E6EE-FAEA-57033778F0D2}" v="1" dt="2022-05-20T20:15:08.787"/>
    <p1510:client id="{7AE24B73-052C-C9D5-026F-16EE1BAF0995}" v="1553" dt="2022-06-07T05:23:07.895"/>
    <p1510:client id="{7E686512-CA86-5AB9-DBDD-67F0909FFCC4}" v="828" dt="2022-05-23T20:44:21.167"/>
    <p1510:client id="{880E599A-DAEA-DECC-D6A0-409F1DA32E63}" v="16" dt="2022-06-08T21:12:55.932"/>
    <p1510:client id="{907EF992-BEC6-DB62-995A-4783911D4510}" v="1224" dt="2022-05-25T15:40:41.259"/>
    <p1510:client id="{9BEDC2F0-E7D5-6BEB-4C7D-670F6D58B931}" v="1394" dt="2022-06-11T19:37:48.372"/>
    <p1510:client id="{9C223B70-E35A-5C71-963C-F1192BF78C25}" v="1354" dt="2022-06-07T15:45:19.637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6509ADE-21E2-636F-F4CD-7BEC1F806111}" v="850" dt="2022-06-11T23:00:46.500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BC203AD4-FA46-1915-D8AF-542A7EA5F6CA}" v="466" dt="2022-06-09T22:33:12.872"/>
    <p1510:client id="{C1B36582-FC03-7058-4FE4-B69F32D7DDB3}" v="570" dt="2022-06-02T19:16:49.625"/>
    <p1510:client id="{C9A933A4-CBC3-0A0D-74CB-9F5A9CCC6017}" v="732" dt="2022-06-08T19:54:19.960"/>
    <p1510:client id="{CA96A71A-69CB-6336-0686-3BE60A05B6A5}" v="223" dt="2022-05-23T15:37:51.610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9AE6D47-FBD0-386D-2C89-0DCD16277DF2}" v="571" dt="2022-05-25T20:33:11.631"/>
    <p1510:client id="{EA905EBC-7DC7-DC76-8F28-2916DBF1D2AC}" v="360" dt="2022-06-10T18:26:16.537"/>
    <p1510:client id="{ECEE90A0-661B-EA00-6F10-688E8DA144E2}" v="1162" dt="2022-06-08T20:47:04.446"/>
    <p1510:client id="{ED9D3A3D-4B99-BCC7-4FAE-79E23EF2E357}" v="1426" dt="2022-05-26T21:55:26.319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2E9E69DA-D48B-77D8-F6A2-159C58390E08}"/>
    <pc:docChg chg="addSld delSld modSld">
      <pc:chgData name="jbarrya10@yahoo.com" userId="S::urn:spo:guest#jbarrya10@yahoo.com::" providerId="AD" clId="Web-{2E9E69DA-D48B-77D8-F6A2-159C58390E08}" dt="2022-06-12T15:35:12.728" v="1250" actId="20577"/>
      <pc:docMkLst>
        <pc:docMk/>
      </pc:docMkLst>
      <pc:sldChg chg="modSp">
        <pc:chgData name="jbarrya10@yahoo.com" userId="S::urn:spo:guest#jbarrya10@yahoo.com::" providerId="AD" clId="Web-{2E9E69DA-D48B-77D8-F6A2-159C58390E08}" dt="2022-06-12T14:47:57.677" v="88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2E9E69DA-D48B-77D8-F6A2-159C58390E08}" dt="2022-06-12T14:47:57.677" v="88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2E9E69DA-D48B-77D8-F6A2-159C58390E08}" dt="2022-06-12T14:46:51.640" v="50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2E9E69DA-D48B-77D8-F6A2-159C58390E08}" dt="2022-06-12T14:46:51.640" v="50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2E9E69DA-D48B-77D8-F6A2-159C58390E08}" dt="2022-06-12T15:35:12.728" v="1250" actId="20577"/>
        <pc:sldMkLst>
          <pc:docMk/>
          <pc:sldMk cId="1631582038" sldId="372"/>
        </pc:sldMkLst>
        <pc:spChg chg="mod">
          <ac:chgData name="jbarrya10@yahoo.com" userId="S::urn:spo:guest#jbarrya10@yahoo.com::" providerId="AD" clId="Web-{2E9E69DA-D48B-77D8-F6A2-159C58390E08}" dt="2022-06-12T15:35:12.728" v="1250" actId="20577"/>
          <ac:spMkLst>
            <pc:docMk/>
            <pc:sldMk cId="1631582038" sldId="372"/>
            <ac:spMk id="3" creationId="{A192B43B-8C04-8EA6-8FE2-DBC18009C941}"/>
          </ac:spMkLst>
        </pc:spChg>
      </pc:sldChg>
      <pc:sldChg chg="modSp">
        <pc:chgData name="jbarrya10@yahoo.com" userId="S::urn:spo:guest#jbarrya10@yahoo.com::" providerId="AD" clId="Web-{2E9E69DA-D48B-77D8-F6A2-159C58390E08}" dt="2022-06-12T14:54:59.671" v="221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2E9E69DA-D48B-77D8-F6A2-159C58390E08}" dt="2022-06-12T14:48:48.101" v="94" actId="20577"/>
          <ac:spMkLst>
            <pc:docMk/>
            <pc:sldMk cId="3396428876" sldId="422"/>
            <ac:spMk id="2" creationId="{6FC765DF-384F-1128-72A0-CE3FA3B9F3A5}"/>
          </ac:spMkLst>
        </pc:spChg>
        <pc:spChg chg="mod">
          <ac:chgData name="jbarrya10@yahoo.com" userId="S::urn:spo:guest#jbarrya10@yahoo.com::" providerId="AD" clId="Web-{2E9E69DA-D48B-77D8-F6A2-159C58390E08}" dt="2022-06-12T14:54:59.671" v="221" actId="20577"/>
          <ac:spMkLst>
            <pc:docMk/>
            <pc:sldMk cId="3396428876" sldId="422"/>
            <ac:spMk id="3" creationId="{ECAF5348-20B4-742B-5C59-91A25F1BF44B}"/>
          </ac:spMkLst>
        </pc:spChg>
      </pc:sldChg>
      <pc:sldChg chg="modSp">
        <pc:chgData name="jbarrya10@yahoo.com" userId="S::urn:spo:guest#jbarrya10@yahoo.com::" providerId="AD" clId="Web-{2E9E69DA-D48B-77D8-F6A2-159C58390E08}" dt="2022-06-12T14:45:53.543" v="16" actId="20577"/>
        <pc:sldMkLst>
          <pc:docMk/>
          <pc:sldMk cId="2472024604" sldId="427"/>
        </pc:sldMkLst>
        <pc:spChg chg="mod">
          <ac:chgData name="jbarrya10@yahoo.com" userId="S::urn:spo:guest#jbarrya10@yahoo.com::" providerId="AD" clId="Web-{2E9E69DA-D48B-77D8-F6A2-159C58390E08}" dt="2022-06-12T14:45:53.543" v="16" actId="20577"/>
          <ac:spMkLst>
            <pc:docMk/>
            <pc:sldMk cId="2472024604" sldId="427"/>
            <ac:spMk id="2" creationId="{7FD547FC-7781-C32B-0A5A-977B091E9ED0}"/>
          </ac:spMkLst>
        </pc:spChg>
        <pc:spChg chg="mod">
          <ac:chgData name="jbarrya10@yahoo.com" userId="S::urn:spo:guest#jbarrya10@yahoo.com::" providerId="AD" clId="Web-{2E9E69DA-D48B-77D8-F6A2-159C58390E08}" dt="2022-06-12T14:45:47.043" v="15" actId="20577"/>
          <ac:spMkLst>
            <pc:docMk/>
            <pc:sldMk cId="2472024604" sldId="427"/>
            <ac:spMk id="3" creationId="{9098E11F-DE22-6B22-CD68-8F62A4333D22}"/>
          </ac:spMkLst>
        </pc:spChg>
      </pc:sldChg>
      <pc:sldChg chg="del">
        <pc:chgData name="jbarrya10@yahoo.com" userId="S::urn:spo:guest#jbarrya10@yahoo.com::" providerId="AD" clId="Web-{2E9E69DA-D48B-77D8-F6A2-159C58390E08}" dt="2022-06-12T14:56:13.785" v="222"/>
        <pc:sldMkLst>
          <pc:docMk/>
          <pc:sldMk cId="2632927641" sldId="428"/>
        </pc:sldMkLst>
      </pc:sldChg>
      <pc:sldChg chg="modSp">
        <pc:chgData name="jbarrya10@yahoo.com" userId="S::urn:spo:guest#jbarrya10@yahoo.com::" providerId="AD" clId="Web-{2E9E69DA-D48B-77D8-F6A2-159C58390E08}" dt="2022-06-12T15:17:39.614" v="708" actId="20577"/>
        <pc:sldMkLst>
          <pc:docMk/>
          <pc:sldMk cId="3718260757" sldId="435"/>
        </pc:sldMkLst>
        <pc:spChg chg="mod">
          <ac:chgData name="jbarrya10@yahoo.com" userId="S::urn:spo:guest#jbarrya10@yahoo.com::" providerId="AD" clId="Web-{2E9E69DA-D48B-77D8-F6A2-159C58390E08}" dt="2022-06-12T15:14:14.039" v="573" actId="20577"/>
          <ac:spMkLst>
            <pc:docMk/>
            <pc:sldMk cId="3718260757" sldId="435"/>
            <ac:spMk id="2" creationId="{363EDE86-4682-42F8-F70E-B5841D5A5944}"/>
          </ac:spMkLst>
        </pc:spChg>
        <pc:spChg chg="mod">
          <ac:chgData name="jbarrya10@yahoo.com" userId="S::urn:spo:guest#jbarrya10@yahoo.com::" providerId="AD" clId="Web-{2E9E69DA-D48B-77D8-F6A2-159C58390E08}" dt="2022-06-12T15:17:39.614" v="708" actId="20577"/>
          <ac:spMkLst>
            <pc:docMk/>
            <pc:sldMk cId="3718260757" sldId="435"/>
            <ac:spMk id="3" creationId="{B1CC05E6-E69B-8313-C1C3-E730B77719E3}"/>
          </ac:spMkLst>
        </pc:spChg>
      </pc:sldChg>
      <pc:sldChg chg="modSp">
        <pc:chgData name="jbarrya10@yahoo.com" userId="S::urn:spo:guest#jbarrya10@yahoo.com::" providerId="AD" clId="Web-{2E9E69DA-D48B-77D8-F6A2-159C58390E08}" dt="2022-06-12T15:02:43.918" v="382" actId="20577"/>
        <pc:sldMkLst>
          <pc:docMk/>
          <pc:sldMk cId="2386399171" sldId="438"/>
        </pc:sldMkLst>
        <pc:spChg chg="mod">
          <ac:chgData name="jbarrya10@yahoo.com" userId="S::urn:spo:guest#jbarrya10@yahoo.com::" providerId="AD" clId="Web-{2E9E69DA-D48B-77D8-F6A2-159C58390E08}" dt="2022-06-12T14:58:42.138" v="261" actId="20577"/>
          <ac:spMkLst>
            <pc:docMk/>
            <pc:sldMk cId="2386399171" sldId="438"/>
            <ac:spMk id="2" creationId="{3C3C1F3D-55AD-7EE6-A3F1-0F2F9BE078E4}"/>
          </ac:spMkLst>
        </pc:spChg>
        <pc:spChg chg="mod">
          <ac:chgData name="jbarrya10@yahoo.com" userId="S::urn:spo:guest#jbarrya10@yahoo.com::" providerId="AD" clId="Web-{2E9E69DA-D48B-77D8-F6A2-159C58390E08}" dt="2022-06-12T15:02:43.918" v="382" actId="20577"/>
          <ac:spMkLst>
            <pc:docMk/>
            <pc:sldMk cId="2386399171" sldId="438"/>
            <ac:spMk id="3" creationId="{4432F47E-E048-DDC2-EB00-402A5CE5ECBE}"/>
          </ac:spMkLst>
        </pc:spChg>
      </pc:sldChg>
      <pc:sldChg chg="modSp">
        <pc:chgData name="jbarrya10@yahoo.com" userId="S::urn:spo:guest#jbarrya10@yahoo.com::" providerId="AD" clId="Web-{2E9E69DA-D48B-77D8-F6A2-159C58390E08}" dt="2022-06-12T14:57:29.086" v="256" actId="20577"/>
        <pc:sldMkLst>
          <pc:docMk/>
          <pc:sldMk cId="3644079859" sldId="439"/>
        </pc:sldMkLst>
        <pc:spChg chg="mod">
          <ac:chgData name="jbarrya10@yahoo.com" userId="S::urn:spo:guest#jbarrya10@yahoo.com::" providerId="AD" clId="Web-{2E9E69DA-D48B-77D8-F6A2-159C58390E08}" dt="2022-06-12T14:56:28.770" v="235" actId="20577"/>
          <ac:spMkLst>
            <pc:docMk/>
            <pc:sldMk cId="3644079859" sldId="439"/>
            <ac:spMk id="2" creationId="{D4D47463-92DF-AA3F-458A-6810391766E8}"/>
          </ac:spMkLst>
        </pc:spChg>
        <pc:spChg chg="mod">
          <ac:chgData name="jbarrya10@yahoo.com" userId="S::urn:spo:guest#jbarrya10@yahoo.com::" providerId="AD" clId="Web-{2E9E69DA-D48B-77D8-F6A2-159C58390E08}" dt="2022-06-12T14:57:29.086" v="256" actId="20577"/>
          <ac:spMkLst>
            <pc:docMk/>
            <pc:sldMk cId="3644079859" sldId="439"/>
            <ac:spMk id="3" creationId="{8C3118B0-536A-0224-2F55-B2C1D521DAC2}"/>
          </ac:spMkLst>
        </pc:spChg>
      </pc:sldChg>
      <pc:sldChg chg="modSp">
        <pc:chgData name="jbarrya10@yahoo.com" userId="S::urn:spo:guest#jbarrya10@yahoo.com::" providerId="AD" clId="Web-{2E9E69DA-D48B-77D8-F6A2-159C58390E08}" dt="2022-06-12T15:19:11.713" v="737" actId="20577"/>
        <pc:sldMkLst>
          <pc:docMk/>
          <pc:sldMk cId="967524831" sldId="440"/>
        </pc:sldMkLst>
        <pc:spChg chg="mod">
          <ac:chgData name="jbarrya10@yahoo.com" userId="S::urn:spo:guest#jbarrya10@yahoo.com::" providerId="AD" clId="Web-{2E9E69DA-D48B-77D8-F6A2-159C58390E08}" dt="2022-06-12T15:18:17.569" v="712" actId="20577"/>
          <ac:spMkLst>
            <pc:docMk/>
            <pc:sldMk cId="967524831" sldId="440"/>
            <ac:spMk id="2" creationId="{47FB483A-A722-F5A2-8821-663AC35C6A7F}"/>
          </ac:spMkLst>
        </pc:spChg>
        <pc:spChg chg="mod">
          <ac:chgData name="jbarrya10@yahoo.com" userId="S::urn:spo:guest#jbarrya10@yahoo.com::" providerId="AD" clId="Web-{2E9E69DA-D48B-77D8-F6A2-159C58390E08}" dt="2022-06-12T15:19:11.713" v="737" actId="20577"/>
          <ac:spMkLst>
            <pc:docMk/>
            <pc:sldMk cId="967524831" sldId="440"/>
            <ac:spMk id="3" creationId="{BBA02878-ECEB-51EB-99D0-79C02C27511D}"/>
          </ac:spMkLst>
        </pc:spChg>
      </pc:sldChg>
      <pc:sldChg chg="modSp">
        <pc:chgData name="jbarrya10@yahoo.com" userId="S::urn:spo:guest#jbarrya10@yahoo.com::" providerId="AD" clId="Web-{2E9E69DA-D48B-77D8-F6A2-159C58390E08}" dt="2022-06-12T15:24:04.137" v="838" actId="20577"/>
        <pc:sldMkLst>
          <pc:docMk/>
          <pc:sldMk cId="316408451" sldId="441"/>
        </pc:sldMkLst>
        <pc:spChg chg="mod">
          <ac:chgData name="jbarrya10@yahoo.com" userId="S::urn:spo:guest#jbarrya10@yahoo.com::" providerId="AD" clId="Web-{2E9E69DA-D48B-77D8-F6A2-159C58390E08}" dt="2022-06-12T15:21:15.877" v="742" actId="20577"/>
          <ac:spMkLst>
            <pc:docMk/>
            <pc:sldMk cId="316408451" sldId="441"/>
            <ac:spMk id="2" creationId="{9DB05346-B1F3-A04F-7F77-6AB2A7AECE3D}"/>
          </ac:spMkLst>
        </pc:spChg>
        <pc:spChg chg="mod">
          <ac:chgData name="jbarrya10@yahoo.com" userId="S::urn:spo:guest#jbarrya10@yahoo.com::" providerId="AD" clId="Web-{2E9E69DA-D48B-77D8-F6A2-159C58390E08}" dt="2022-06-12T15:24:04.137" v="838" actId="20577"/>
          <ac:spMkLst>
            <pc:docMk/>
            <pc:sldMk cId="316408451" sldId="441"/>
            <ac:spMk id="3" creationId="{3EF4EE4B-D636-CB31-EBCA-70608401D74F}"/>
          </ac:spMkLst>
        </pc:spChg>
      </pc:sldChg>
      <pc:sldChg chg="modSp">
        <pc:chgData name="jbarrya10@yahoo.com" userId="S::urn:spo:guest#jbarrya10@yahoo.com::" providerId="AD" clId="Web-{2E9E69DA-D48B-77D8-F6A2-159C58390E08}" dt="2022-06-12T15:26:42.166" v="940" actId="20577"/>
        <pc:sldMkLst>
          <pc:docMk/>
          <pc:sldMk cId="384954857" sldId="442"/>
        </pc:sldMkLst>
        <pc:spChg chg="mod">
          <ac:chgData name="jbarrya10@yahoo.com" userId="S::urn:spo:guest#jbarrya10@yahoo.com::" providerId="AD" clId="Web-{2E9E69DA-D48B-77D8-F6A2-159C58390E08}" dt="2022-06-12T15:24:41.873" v="846" actId="20577"/>
          <ac:spMkLst>
            <pc:docMk/>
            <pc:sldMk cId="384954857" sldId="442"/>
            <ac:spMk id="2" creationId="{E055D947-9297-D0BD-41BC-0E504F92BF6F}"/>
          </ac:spMkLst>
        </pc:spChg>
        <pc:spChg chg="mod">
          <ac:chgData name="jbarrya10@yahoo.com" userId="S::urn:spo:guest#jbarrya10@yahoo.com::" providerId="AD" clId="Web-{2E9E69DA-D48B-77D8-F6A2-159C58390E08}" dt="2022-06-12T15:26:42.166" v="940" actId="20577"/>
          <ac:spMkLst>
            <pc:docMk/>
            <pc:sldMk cId="384954857" sldId="442"/>
            <ac:spMk id="3" creationId="{496E4284-AEE2-FE36-59CE-E68A84BA4FAE}"/>
          </ac:spMkLst>
        </pc:spChg>
      </pc:sldChg>
      <pc:sldChg chg="modSp">
        <pc:chgData name="jbarrya10@yahoo.com" userId="S::urn:spo:guest#jbarrya10@yahoo.com::" providerId="AD" clId="Web-{2E9E69DA-D48B-77D8-F6A2-159C58390E08}" dt="2022-06-12T15:08:13.221" v="466" actId="20577"/>
        <pc:sldMkLst>
          <pc:docMk/>
          <pc:sldMk cId="806363758" sldId="444"/>
        </pc:sldMkLst>
        <pc:spChg chg="mod">
          <ac:chgData name="jbarrya10@yahoo.com" userId="S::urn:spo:guest#jbarrya10@yahoo.com::" providerId="AD" clId="Web-{2E9E69DA-D48B-77D8-F6A2-159C58390E08}" dt="2022-06-12T15:05:20.570" v="390" actId="20577"/>
          <ac:spMkLst>
            <pc:docMk/>
            <pc:sldMk cId="806363758" sldId="444"/>
            <ac:spMk id="2" creationId="{E25C0787-631F-2B6E-3D78-66CD1C202704}"/>
          </ac:spMkLst>
        </pc:spChg>
        <pc:spChg chg="mod">
          <ac:chgData name="jbarrya10@yahoo.com" userId="S::urn:spo:guest#jbarrya10@yahoo.com::" providerId="AD" clId="Web-{2E9E69DA-D48B-77D8-F6A2-159C58390E08}" dt="2022-06-12T15:08:13.221" v="466" actId="20577"/>
          <ac:spMkLst>
            <pc:docMk/>
            <pc:sldMk cId="806363758" sldId="444"/>
            <ac:spMk id="3" creationId="{00416584-A7E8-E12F-DA09-BF526BAB070B}"/>
          </ac:spMkLst>
        </pc:spChg>
      </pc:sldChg>
      <pc:sldChg chg="modSp">
        <pc:chgData name="jbarrya10@yahoo.com" userId="S::urn:spo:guest#jbarrya10@yahoo.com::" providerId="AD" clId="Web-{2E9E69DA-D48B-77D8-F6A2-159C58390E08}" dt="2022-06-12T15:11:00.497" v="570" actId="20577"/>
        <pc:sldMkLst>
          <pc:docMk/>
          <pc:sldMk cId="1056341302" sldId="445"/>
        </pc:sldMkLst>
        <pc:spChg chg="mod">
          <ac:chgData name="jbarrya10@yahoo.com" userId="S::urn:spo:guest#jbarrya10@yahoo.com::" providerId="AD" clId="Web-{2E9E69DA-D48B-77D8-F6A2-159C58390E08}" dt="2022-06-12T15:08:51.083" v="479" actId="20577"/>
          <ac:spMkLst>
            <pc:docMk/>
            <pc:sldMk cId="1056341302" sldId="445"/>
            <ac:spMk id="2" creationId="{D7E02359-D2D1-8990-8D5B-4A5AFB832E12}"/>
          </ac:spMkLst>
        </pc:spChg>
        <pc:spChg chg="mod">
          <ac:chgData name="jbarrya10@yahoo.com" userId="S::urn:spo:guest#jbarrya10@yahoo.com::" providerId="AD" clId="Web-{2E9E69DA-D48B-77D8-F6A2-159C58390E08}" dt="2022-06-12T15:11:00.497" v="570" actId="20577"/>
          <ac:spMkLst>
            <pc:docMk/>
            <pc:sldMk cId="1056341302" sldId="445"/>
            <ac:spMk id="3" creationId="{CC614391-6900-9B31-F12E-6B89FEA64578}"/>
          </ac:spMkLst>
        </pc:spChg>
      </pc:sldChg>
      <pc:sldChg chg="modSp new">
        <pc:chgData name="jbarrya10@yahoo.com" userId="S::urn:spo:guest#jbarrya10@yahoo.com::" providerId="AD" clId="Web-{2E9E69DA-D48B-77D8-F6A2-159C58390E08}" dt="2022-06-12T15:29:35.520" v="1051" actId="20577"/>
        <pc:sldMkLst>
          <pc:docMk/>
          <pc:sldMk cId="2181938292" sldId="446"/>
        </pc:sldMkLst>
        <pc:spChg chg="mod">
          <ac:chgData name="jbarrya10@yahoo.com" userId="S::urn:spo:guest#jbarrya10@yahoo.com::" providerId="AD" clId="Web-{2E9E69DA-D48B-77D8-F6A2-159C58390E08}" dt="2022-06-12T15:27:40.919" v="950" actId="20577"/>
          <ac:spMkLst>
            <pc:docMk/>
            <pc:sldMk cId="2181938292" sldId="446"/>
            <ac:spMk id="2" creationId="{30F7AE3C-A971-E45A-433D-FC4677818199}"/>
          </ac:spMkLst>
        </pc:spChg>
        <pc:spChg chg="mod">
          <ac:chgData name="jbarrya10@yahoo.com" userId="S::urn:spo:guest#jbarrya10@yahoo.com::" providerId="AD" clId="Web-{2E9E69DA-D48B-77D8-F6A2-159C58390E08}" dt="2022-06-12T15:29:35.520" v="1051" actId="20577"/>
          <ac:spMkLst>
            <pc:docMk/>
            <pc:sldMk cId="2181938292" sldId="446"/>
            <ac:spMk id="3" creationId="{75D24093-7D4B-1E41-2A3A-F52668C18A56}"/>
          </ac:spMkLst>
        </pc:spChg>
      </pc:sldChg>
      <pc:sldChg chg="modSp new">
        <pc:chgData name="jbarrya10@yahoo.com" userId="S::urn:spo:guest#jbarrya10@yahoo.com::" providerId="AD" clId="Web-{2E9E69DA-D48B-77D8-F6A2-159C58390E08}" dt="2022-06-12T15:32:00.138" v="1120" actId="20577"/>
        <pc:sldMkLst>
          <pc:docMk/>
          <pc:sldMk cId="943690603" sldId="447"/>
        </pc:sldMkLst>
        <pc:spChg chg="mod">
          <ac:chgData name="jbarrya10@yahoo.com" userId="S::urn:spo:guest#jbarrya10@yahoo.com::" providerId="AD" clId="Web-{2E9E69DA-D48B-77D8-F6A2-159C58390E08}" dt="2022-06-12T15:30:20.710" v="1063" actId="20577"/>
          <ac:spMkLst>
            <pc:docMk/>
            <pc:sldMk cId="943690603" sldId="447"/>
            <ac:spMk id="2" creationId="{05C4DD51-01A0-F596-9761-9E27EA5ED3AE}"/>
          </ac:spMkLst>
        </pc:spChg>
        <pc:spChg chg="mod">
          <ac:chgData name="jbarrya10@yahoo.com" userId="S::urn:spo:guest#jbarrya10@yahoo.com::" providerId="AD" clId="Web-{2E9E69DA-D48B-77D8-F6A2-159C58390E08}" dt="2022-06-12T15:32:00.138" v="1120" actId="20577"/>
          <ac:spMkLst>
            <pc:docMk/>
            <pc:sldMk cId="943690603" sldId="447"/>
            <ac:spMk id="3" creationId="{A640E50D-D2C2-E525-9169-B8E066DF75C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Figure 7.11 The three stages we go through when we become stressed.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335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Figure 7.13 Common signs of distress.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699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404000"/>
                </a:solidFill>
                <a:cs typeface="Arial"/>
              </a:rPr>
              <a:t>Figure 7.14 Optimal stress is stress that allows you to perform your best.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913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47FC-7781-C32B-0A5A-977B091E9E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Recognizing and Managing Stress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98E11F-DE22-6B22-CD68-8F62A4333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Live Well: Foundations of High School Health</a:t>
            </a:r>
          </a:p>
          <a:p>
            <a:r>
              <a:rPr lang="en-US" dirty="0">
                <a:cs typeface="Arial"/>
              </a:rPr>
              <a:t>Chapter 7, Lesson 4</a:t>
            </a:r>
          </a:p>
        </p:txBody>
      </p:sp>
    </p:spTree>
    <p:extLst>
      <p:ext uri="{BB962C8B-B14F-4D97-AF65-F5344CB8AC3E}">
        <p14:creationId xmlns:p14="http://schemas.microsoft.com/office/powerpoint/2010/main" val="2472024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B483A-A722-F5A2-8821-663AC35C6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Common Signs</a:t>
            </a:r>
            <a:br>
              <a:rPr lang="en-US" dirty="0"/>
            </a:br>
            <a:r>
              <a:rPr lang="en-US" dirty="0"/>
              <a:t>of Distress</a:t>
            </a:r>
          </a:p>
        </p:txBody>
      </p:sp>
      <p:pic>
        <p:nvPicPr>
          <p:cNvPr id="5" name="Content Placeholder 4" descr="Body: headache, muscle and chest pain, fatigue, stomach upset, sleep problems. Mood: anxiety, lack of motivation, overwhelmed, angry, sad. Behavior: over- or undereating, social withdrawal, inactivity, angry outbursts, drug or alcohol misuse.">
            <a:extLst>
              <a:ext uri="{FF2B5EF4-FFF2-40B4-BE49-F238E27FC236}">
                <a16:creationId xmlns:a16="http://schemas.microsoft.com/office/drawing/2014/main" id="{B16C6BEB-B794-90DC-8A48-3BF8D28799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12522" y="1825625"/>
            <a:ext cx="4118956" cy="4351338"/>
          </a:xfrm>
        </p:spPr>
      </p:pic>
    </p:spTree>
    <p:extLst>
      <p:ext uri="{BB962C8B-B14F-4D97-AF65-F5344CB8AC3E}">
        <p14:creationId xmlns:p14="http://schemas.microsoft.com/office/powerpoint/2010/main" val="9675248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05346-B1F3-A04F-7F77-6AB2A7AEC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Stress and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4EE4B-D636-CB31-EBCA-70608401D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solidFill>
                  <a:srgbClr val="404000"/>
                </a:solidFill>
                <a:cs typeface="Arial"/>
              </a:rPr>
              <a:t>Optimal stress</a:t>
            </a:r>
            <a:r>
              <a:rPr lang="en-US" dirty="0">
                <a:solidFill>
                  <a:srgbClr val="404000"/>
                </a:solidFill>
                <a:cs typeface="Arial"/>
              </a:rPr>
              <a:t> is the right amount of stress to help you perform at your best.</a:t>
            </a:r>
            <a:endParaRPr lang="en-US" dirty="0">
              <a:cs typeface="Arial"/>
            </a:endParaRPr>
          </a:p>
        </p:txBody>
      </p:sp>
      <p:pic>
        <p:nvPicPr>
          <p:cNvPr id="5" name="Picture 4" descr="Graph shows that you perform best when stress and pressure are neither too low nor too high.">
            <a:extLst>
              <a:ext uri="{FF2B5EF4-FFF2-40B4-BE49-F238E27FC236}">
                <a16:creationId xmlns:a16="http://schemas.microsoft.com/office/drawing/2014/main" id="{4A054D0E-0FA7-F58F-7074-615789CB10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280" y="3076776"/>
            <a:ext cx="3601439" cy="296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084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5D947-9297-D0BD-41BC-0E504F92B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Stress and Health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E4284-AEE2-FE36-59CE-E68A84BA4F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500" dirty="0">
                <a:cs typeface="Arial"/>
              </a:rPr>
              <a:t>Chronic stress can contribute to a wide range of he</a:t>
            </a:r>
            <a:r>
              <a:rPr lang="en-US" sz="2500" dirty="0">
                <a:solidFill>
                  <a:schemeClr val="tx1"/>
                </a:solidFill>
                <a:cs typeface="Arial"/>
              </a:rPr>
              <a:t>alth problems, including the following: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Type 2 diabetes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High blood pressure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Heart disease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Obesity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Ulcers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Irritable bowel syndrome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Insomnia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Skin conditions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Infections</a:t>
            </a:r>
            <a:endParaRPr lang="en-US" sz="25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954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7AE3C-A971-E45A-433D-FC4677818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Managing Stress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D24093-7D4B-1E41-2A3A-F52668C18A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Managing stress is like managing your emotions.</a:t>
            </a:r>
          </a:p>
          <a:p>
            <a:r>
              <a:rPr lang="en-US" b="1" dirty="0">
                <a:cs typeface="Arial"/>
              </a:rPr>
              <a:t>Stress management </a:t>
            </a:r>
            <a:r>
              <a:rPr lang="en-US" dirty="0">
                <a:cs typeface="Arial"/>
              </a:rPr>
              <a:t>can include things such as time management and positive self-talk.</a:t>
            </a:r>
          </a:p>
          <a:p>
            <a:r>
              <a:rPr lang="en-US" b="1" dirty="0">
                <a:cs typeface="Arial"/>
              </a:rPr>
              <a:t>Relaxation techniques</a:t>
            </a:r>
            <a:r>
              <a:rPr lang="en-US" dirty="0">
                <a:cs typeface="Arial"/>
              </a:rPr>
              <a:t> are specific stress management strategies that reduce the intensity of the flight-or-fight response.</a:t>
            </a:r>
          </a:p>
        </p:txBody>
      </p:sp>
    </p:spTree>
    <p:extLst>
      <p:ext uri="{BB962C8B-B14F-4D97-AF65-F5344CB8AC3E}">
        <p14:creationId xmlns:p14="http://schemas.microsoft.com/office/powerpoint/2010/main" val="21819382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4DD51-01A0-F596-9761-9E27EA5ED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Stress Management Techniques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40E50D-D2C2-E525-9169-B8E066DF75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Breathe deeply</a:t>
            </a:r>
          </a:p>
          <a:p>
            <a:r>
              <a:rPr lang="en-US" dirty="0">
                <a:cs typeface="Arial"/>
              </a:rPr>
              <a:t>Use positive self-talk</a:t>
            </a:r>
          </a:p>
          <a:p>
            <a:r>
              <a:rPr lang="en-US" dirty="0">
                <a:cs typeface="Arial"/>
              </a:rPr>
              <a:t>Reframe the situation</a:t>
            </a:r>
          </a:p>
          <a:p>
            <a:r>
              <a:rPr lang="en-US" dirty="0">
                <a:cs typeface="Arial"/>
              </a:rPr>
              <a:t>Remove yourself from the situation</a:t>
            </a:r>
          </a:p>
          <a:p>
            <a:r>
              <a:rPr lang="en-US" dirty="0">
                <a:cs typeface="Arial"/>
              </a:rPr>
              <a:t>Be mindful</a:t>
            </a:r>
          </a:p>
          <a:p>
            <a:r>
              <a:rPr lang="en-US" dirty="0">
                <a:cs typeface="Arial"/>
              </a:rPr>
              <a:t>Find ways to relax</a:t>
            </a:r>
          </a:p>
          <a:p>
            <a:r>
              <a:rPr lang="en-US" dirty="0">
                <a:cs typeface="Arial"/>
              </a:rPr>
              <a:t>Exercise</a:t>
            </a:r>
          </a:p>
          <a:p>
            <a:r>
              <a:rPr lang="en-US" dirty="0">
                <a:cs typeface="Arial"/>
              </a:rPr>
              <a:t>Learn time management</a:t>
            </a:r>
          </a:p>
        </p:txBody>
      </p:sp>
    </p:spTree>
    <p:extLst>
      <p:ext uri="{BB962C8B-B14F-4D97-AF65-F5344CB8AC3E}">
        <p14:creationId xmlns:p14="http://schemas.microsoft.com/office/powerpoint/2010/main" val="9436906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48F33-E2BD-8955-824C-A61E9ACC7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92B43B-8C04-8EA6-8FE2-DBC18009C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To effectively manage stress, you need to learn and practice stress management techniques. 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Use your Goal-Setting Skill Cues and your SMART goal skill steps to help you write one short-term and one long-term goal and to set action steps that will help you manage your stress.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Consider the techniques in this lesson as well as other strategies you may know.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1582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When was the last time you felt stressed?</a:t>
            </a:r>
            <a:endParaRPr lang="en-US" dirty="0"/>
          </a:p>
          <a:p>
            <a:pPr>
              <a:buFont typeface="Arial,Sans-Serif" panose="020B0604020202020204" pitchFamily="34" charset="0"/>
            </a:pPr>
            <a:r>
              <a:rPr lang="en-US" dirty="0">
                <a:cs typeface="Arial" panose="020B0604020202020204"/>
              </a:rPr>
              <a:t>What caused you to feel that way?</a:t>
            </a:r>
            <a:endParaRPr lang="en-US" dirty="0"/>
          </a:p>
          <a:p>
            <a:pPr>
              <a:buFont typeface="Arial,Sans-Serif" panose="020B0604020202020204" pitchFamily="34" charset="0"/>
              <a:buChar char="•"/>
            </a:pPr>
            <a:r>
              <a:rPr lang="en-US" dirty="0">
                <a:cs typeface="Arial"/>
              </a:rPr>
              <a:t>How did you handle the situation?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Explain what stress is?</a:t>
            </a:r>
          </a:p>
          <a:p>
            <a:r>
              <a:rPr lang="en-US" dirty="0">
                <a:cs typeface="Arial"/>
              </a:rPr>
              <a:t>Identify four examples of common stressors?</a:t>
            </a:r>
          </a:p>
          <a:p>
            <a:r>
              <a:rPr lang="en-US" dirty="0">
                <a:cs typeface="Arial"/>
              </a:rPr>
              <a:t>Describe how negative stress can affect you?</a:t>
            </a:r>
          </a:p>
          <a:p>
            <a:r>
              <a:rPr lang="en-US" dirty="0">
                <a:cs typeface="Arial"/>
              </a:rPr>
              <a:t>Identify three ways to manage stress?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765DF-384F-1128-72A0-CE3FA3B9F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 Is Stress?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F5348-20B4-742B-5C59-91A25F1BF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Stress</a:t>
            </a:r>
            <a:r>
              <a:rPr lang="en-US" dirty="0">
                <a:cs typeface="Arial"/>
              </a:rPr>
              <a:t> is the body’s reaction to a demanding or difficult situation.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The stress we feel can be positive because it motivates us to work harder or be at our best.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The thing that triggers you to feel stress is called a </a:t>
            </a:r>
            <a:r>
              <a:rPr lang="en-US" b="1" dirty="0">
                <a:solidFill>
                  <a:srgbClr val="404000"/>
                </a:solidFill>
                <a:cs typeface="Arial"/>
              </a:rPr>
              <a:t>stressor</a:t>
            </a:r>
            <a:r>
              <a:rPr lang="en-US" dirty="0">
                <a:solidFill>
                  <a:srgbClr val="404000"/>
                </a:solidFill>
                <a:cs typeface="Arial"/>
              </a:rPr>
              <a:t>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A stressor can be anything from someone jumping out in front of you in a dark alley to having to speak in public.</a:t>
            </a:r>
          </a:p>
        </p:txBody>
      </p:sp>
    </p:spTree>
    <p:extLst>
      <p:ext uri="{BB962C8B-B14F-4D97-AF65-F5344CB8AC3E}">
        <p14:creationId xmlns:p14="http://schemas.microsoft.com/office/powerpoint/2010/main" val="339642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47463-92DF-AA3F-458A-681039176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How We Respond </a:t>
            </a:r>
            <a:br>
              <a:rPr lang="en-US" dirty="0"/>
            </a:br>
            <a:r>
              <a:rPr lang="en-US" dirty="0"/>
              <a:t>to Stress</a:t>
            </a:r>
          </a:p>
        </p:txBody>
      </p:sp>
      <p:pic>
        <p:nvPicPr>
          <p:cNvPr id="5" name="Content Placeholder 4" descr="Stage 1: The alarm reaction. The body reacts to the stressor. Stage 2: Resistance. The body resists the stressor. Stage 3: Exhaustion. The body succumbs to the stressor.">
            <a:extLst>
              <a:ext uri="{FF2B5EF4-FFF2-40B4-BE49-F238E27FC236}">
                <a16:creationId xmlns:a16="http://schemas.microsoft.com/office/drawing/2014/main" id="{9CC4579C-52AA-B182-0A06-7E9CC7973E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b="12997"/>
          <a:stretch/>
        </p:blipFill>
        <p:spPr>
          <a:xfrm>
            <a:off x="1553345" y="2713779"/>
            <a:ext cx="6037310" cy="2459633"/>
          </a:xfrm>
        </p:spPr>
      </p:pic>
    </p:spTree>
    <p:extLst>
      <p:ext uri="{BB962C8B-B14F-4D97-AF65-F5344CB8AC3E}">
        <p14:creationId xmlns:p14="http://schemas.microsoft.com/office/powerpoint/2010/main" val="3644079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1F3D-55AD-7EE6-A3F1-0F2F9BE07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Types of Stressors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32F47E-E048-DDC2-EB00-402A5CE5EC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Acute (short-term) stressors:</a:t>
            </a:r>
            <a:r>
              <a:rPr lang="en-US" dirty="0">
                <a:cs typeface="Arial"/>
              </a:rPr>
              <a:t> for example, taking a test</a:t>
            </a:r>
          </a:p>
          <a:p>
            <a:r>
              <a:rPr lang="en-US" b="1" dirty="0">
                <a:cs typeface="Arial"/>
              </a:rPr>
              <a:t>Chronic (long-term) stressors):</a:t>
            </a:r>
            <a:r>
              <a:rPr lang="en-US" dirty="0">
                <a:cs typeface="Arial"/>
              </a:rPr>
              <a:t> for example, worrying about a sick relative</a:t>
            </a:r>
            <a:endParaRPr lang="en-US" dirty="0"/>
          </a:p>
          <a:p>
            <a:r>
              <a:rPr lang="en-US" b="1" dirty="0">
                <a:solidFill>
                  <a:srgbClr val="404000"/>
                </a:solidFill>
                <a:cs typeface="Arial"/>
              </a:rPr>
              <a:t>Routine stressors:</a:t>
            </a:r>
            <a:r>
              <a:rPr lang="en-US" dirty="0">
                <a:solidFill>
                  <a:srgbClr val="404000"/>
                </a:solidFill>
                <a:cs typeface="Arial"/>
              </a:rPr>
              <a:t> for example, getting homework done on time</a:t>
            </a:r>
          </a:p>
          <a:p>
            <a:r>
              <a:rPr lang="en-US" b="1" dirty="0">
                <a:solidFill>
                  <a:srgbClr val="404000"/>
                </a:solidFill>
                <a:cs typeface="Arial"/>
              </a:rPr>
              <a:t>Major life events: </a:t>
            </a:r>
            <a:r>
              <a:rPr lang="en-US" dirty="0">
                <a:solidFill>
                  <a:srgbClr val="404000"/>
                </a:solidFill>
                <a:cs typeface="Arial"/>
              </a:rPr>
              <a:t>for example, moving to another state</a:t>
            </a:r>
            <a:endParaRPr lang="en-US" dirty="0"/>
          </a:p>
          <a:p>
            <a:r>
              <a:rPr lang="en-US" b="1" dirty="0">
                <a:solidFill>
                  <a:srgbClr val="404000"/>
                </a:solidFill>
                <a:cs typeface="Arial"/>
              </a:rPr>
              <a:t>Trauma:</a:t>
            </a:r>
            <a:r>
              <a:rPr lang="en-US" dirty="0">
                <a:solidFill>
                  <a:srgbClr val="404000"/>
                </a:solidFill>
                <a:cs typeface="Arial"/>
              </a:rPr>
              <a:t> for example, a terrorist attack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6399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C0787-631F-2B6E-3D78-66CD1C202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Common Stressors Teens Experience </a:t>
            </a: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416584-A7E8-E12F-DA09-BF526BAB07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Tests and homework</a:t>
            </a:r>
          </a:p>
          <a:p>
            <a:r>
              <a:rPr lang="en-US" dirty="0">
                <a:cs typeface="Arial"/>
              </a:rPr>
              <a:t>Relationships with friends</a:t>
            </a:r>
            <a:endParaRPr lang="en-US" dirty="0"/>
          </a:p>
          <a:p>
            <a:r>
              <a:rPr lang="en-US" dirty="0">
                <a:cs typeface="Arial"/>
              </a:rPr>
              <a:t>Relationships with siblings</a:t>
            </a:r>
          </a:p>
          <a:p>
            <a:r>
              <a:rPr lang="en-US" dirty="0">
                <a:cs typeface="Arial"/>
              </a:rPr>
              <a:t>Having a significant other</a:t>
            </a:r>
          </a:p>
          <a:p>
            <a:r>
              <a:rPr lang="en-US" dirty="0">
                <a:cs typeface="Arial"/>
              </a:rPr>
              <a:t>Moving to a new home or school</a:t>
            </a:r>
          </a:p>
          <a:p>
            <a:r>
              <a:rPr lang="en-US" dirty="0">
                <a:cs typeface="Arial"/>
              </a:rPr>
              <a:t>Sports and other extracurricular activities</a:t>
            </a:r>
          </a:p>
          <a:p>
            <a:r>
              <a:rPr lang="en-US" dirty="0">
                <a:cs typeface="Arial"/>
              </a:rPr>
              <a:t>Employment</a:t>
            </a:r>
          </a:p>
          <a:p>
            <a:pPr marL="0" indent="0" algn="r">
              <a:buNone/>
            </a:pPr>
            <a:r>
              <a:rPr lang="en-US" sz="1400" i="1" dirty="0"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806363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02359-D2D1-8990-8D5B-4A5AFB832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Common Stressors Teens Experience </a:t>
            </a:r>
            <a:r>
              <a:rPr lang="en-US" sz="2400" i="1" dirty="0"/>
              <a:t>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14391-6900-9B31-F12E-6B89FEA64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3000" dirty="0">
                <a:cs typeface="Arial"/>
              </a:rPr>
              <a:t>Feeling socially excluded</a:t>
            </a:r>
            <a:endParaRPr lang="en-US" dirty="0"/>
          </a:p>
          <a:p>
            <a:r>
              <a:rPr lang="en-US" sz="3000" dirty="0">
                <a:cs typeface="Arial"/>
              </a:rPr>
              <a:t>Too much to do</a:t>
            </a:r>
            <a:endParaRPr lang="en-US" dirty="0"/>
          </a:p>
          <a:p>
            <a:r>
              <a:rPr lang="en-US" sz="3000" dirty="0">
                <a:cs typeface="Arial"/>
              </a:rPr>
              <a:t>Too fast or too slow physical development</a:t>
            </a:r>
            <a:endParaRPr lang="en-US" dirty="0"/>
          </a:p>
          <a:p>
            <a:r>
              <a:rPr lang="en-US" sz="3000" dirty="0">
                <a:cs typeface="Arial"/>
              </a:rPr>
              <a:t>Family problems, including abuse and alcohol</a:t>
            </a:r>
          </a:p>
          <a:p>
            <a:r>
              <a:rPr lang="en-US" sz="3000" dirty="0">
                <a:cs typeface="Arial"/>
              </a:rPr>
              <a:t>Not achieving something you really wanted</a:t>
            </a:r>
          </a:p>
          <a:p>
            <a:r>
              <a:rPr lang="en-US" sz="3000" dirty="0">
                <a:cs typeface="Arial"/>
              </a:rPr>
              <a:t>Money problems in the family</a:t>
            </a:r>
          </a:p>
          <a:p>
            <a:r>
              <a:rPr lang="en-US" sz="3000" dirty="0">
                <a:cs typeface="Arial"/>
              </a:rPr>
              <a:t>Violence in school or in the neighborhood</a:t>
            </a:r>
          </a:p>
        </p:txBody>
      </p:sp>
    </p:spTree>
    <p:extLst>
      <p:ext uri="{BB962C8B-B14F-4D97-AF65-F5344CB8AC3E}">
        <p14:creationId xmlns:p14="http://schemas.microsoft.com/office/powerpoint/2010/main" val="1056341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EDE86-4682-42F8-F70E-B5841D5A5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Stress and the Body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CC05E6-E69B-8313-C1C3-E730B77719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 panose="020B0604020202020204"/>
              </a:rPr>
              <a:t>The human body is built to deal with physical stressors like a bear on your path or someone chasing you.</a:t>
            </a:r>
          </a:p>
          <a:p>
            <a:r>
              <a:rPr lang="en-US" dirty="0">
                <a:cs typeface="Arial" panose="020B0604020202020204"/>
              </a:rPr>
              <a:t>In modern society, most of the stressors we encounter are not direct physical threats but rather psychological or emotional stressors.</a:t>
            </a:r>
          </a:p>
          <a:p>
            <a:r>
              <a:rPr lang="en-US" dirty="0">
                <a:cs typeface="Arial" panose="020B0604020202020204"/>
              </a:rPr>
              <a:t>Physiological changes in your body are a negative form of stress called </a:t>
            </a:r>
            <a:r>
              <a:rPr lang="en-US" b="1" dirty="0">
                <a:cs typeface="Arial" panose="020B0604020202020204"/>
              </a:rPr>
              <a:t>distress</a:t>
            </a:r>
            <a:r>
              <a:rPr lang="en-US" dirty="0">
                <a:cs typeface="Arial" panose="020B060402020202020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18260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</TotalTime>
  <Words>589</Words>
  <Application>Microsoft Office PowerPoint</Application>
  <PresentationFormat>On-screen Show (4:3)</PresentationFormat>
  <Paragraphs>82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Arial,Sans-Serif</vt:lpstr>
      <vt:lpstr>Calibri</vt:lpstr>
      <vt:lpstr>Helvetica</vt:lpstr>
      <vt:lpstr>Office Theme</vt:lpstr>
      <vt:lpstr>Recognizing and Managing Stress</vt:lpstr>
      <vt:lpstr>Write About It</vt:lpstr>
      <vt:lpstr>Can you . . .  </vt:lpstr>
      <vt:lpstr>What Is Stress?</vt:lpstr>
      <vt:lpstr>How We Respond  to Stress</vt:lpstr>
      <vt:lpstr>Types of Stressors</vt:lpstr>
      <vt:lpstr>Common Stressors Teens Experience (1 of 2)</vt:lpstr>
      <vt:lpstr>Common Stressors Teens Experience (2 of 2)</vt:lpstr>
      <vt:lpstr>Stress and the Body</vt:lpstr>
      <vt:lpstr>Common Signs of Distress</vt:lpstr>
      <vt:lpstr>Stress and Performance</vt:lpstr>
      <vt:lpstr>Stress and Health</vt:lpstr>
      <vt:lpstr>Managing Stress</vt:lpstr>
      <vt:lpstr>Stress Management Techniques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Health and Physical Literacy</dc:title>
  <dc:creator>Benjamin Sibley</dc:creator>
  <cp:lastModifiedBy>Melissa Feld</cp:lastModifiedBy>
  <cp:revision>3588</cp:revision>
  <dcterms:created xsi:type="dcterms:W3CDTF">2020-04-29T19:38:00Z</dcterms:created>
  <dcterms:modified xsi:type="dcterms:W3CDTF">2023-01-04T15:39:31Z</dcterms:modified>
</cp:coreProperties>
</file>