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6"/>
  </p:notesMasterIdLst>
  <p:sldIdLst>
    <p:sldId id="427" r:id="rId2"/>
    <p:sldId id="337" r:id="rId3"/>
    <p:sldId id="334" r:id="rId4"/>
    <p:sldId id="422" r:id="rId5"/>
    <p:sldId id="450" r:id="rId6"/>
    <p:sldId id="455" r:id="rId7"/>
    <p:sldId id="441" r:id="rId8"/>
    <p:sldId id="451" r:id="rId9"/>
    <p:sldId id="452" r:id="rId10"/>
    <p:sldId id="457" r:id="rId11"/>
    <p:sldId id="458" r:id="rId12"/>
    <p:sldId id="460" r:id="rId13"/>
    <p:sldId id="459" r:id="rId14"/>
    <p:sldId id="449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njamin Sibley" initials="BAS" lastIdx="3" clrIdx="0">
    <p:extLst>
      <p:ext uri="{19B8F6BF-5375-455C-9EA6-DF929625EA0E}">
        <p15:presenceInfo xmlns:p15="http://schemas.microsoft.com/office/powerpoint/2012/main" userId="Benjamin Sibley" providerId="None"/>
      </p:ext>
    </p:extLst>
  </p:cmAuthor>
  <p:cmAuthor id="2" name="Melissa Feld" initials="MF" lastIdx="3" clrIdx="1">
    <p:extLst>
      <p:ext uri="{19B8F6BF-5375-455C-9EA6-DF929625EA0E}">
        <p15:presenceInfo xmlns:p15="http://schemas.microsoft.com/office/powerpoint/2012/main" userId="S::MELISSAF@hkusa.com::0f29222b-6214-49c0-8417-0f9c07eec459" providerId="AD"/>
      </p:ext>
    </p:extLst>
  </p:cmAuthor>
  <p:cmAuthor id="3" name="Darla Castelli" initials="DC" lastIdx="1" clrIdx="2">
    <p:extLst>
      <p:ext uri="{19B8F6BF-5375-455C-9EA6-DF929625EA0E}">
        <p15:presenceInfo xmlns:p15="http://schemas.microsoft.com/office/powerpoint/2012/main" userId="7UrpDUNxLb3wz+BQ0wOX2q7Wu6WjqQkaVb27W5YmfaU=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0F9E2B-FDCF-DD4C-50FF-03D9D3A74549}" v="107" dt="2022-06-11T19:42:30.169"/>
    <p1510:client id="{04B6EE96-B195-4823-2D63-315C982ED8B7}" v="858" dt="2022-06-03T21:06:15.601"/>
    <p1510:client id="{069374D2-0824-1892-B398-13FF1AA2E7DB}" v="2417" dt="2022-06-10T19:41:57.704"/>
    <p1510:client id="{0982CFA4-291B-B051-48FF-3719AE8B1DD7}" v="3" dt="2022-06-14T13:56:25.477"/>
    <p1510:client id="{0E975F3D-D17C-9C09-AC40-E3073B3C6A2F}" v="1345" dt="2022-06-01T22:59:36.040"/>
    <p1510:client id="{14CD8D72-2C0E-B6EA-9F84-93C4F70EFE95}" v="308" dt="2022-05-24T21:33:20.661"/>
    <p1510:client id="{14D506F5-1628-FB7F-8AF0-71563959A9CE}" v="1425" dt="2022-06-14T14:49:34.781"/>
    <p1510:client id="{1664D6C9-0630-8611-A021-CA0EC941D1DE}" v="409" dt="2022-06-05T12:39:47.327"/>
    <p1510:client id="{1996537B-60FB-E22E-31B8-B601792592A3}" v="917" dt="2022-05-24T19:16:09.094"/>
    <p1510:client id="{1CB15461-3281-2FC1-906F-7A0798DFFA0E}" v="6" dt="2022-05-24T21:13:25.061"/>
    <p1510:client id="{1F0622F9-6923-A7B9-1E1C-961E0CC0D98B}" v="13" dt="2022-06-01T20:02:33.377"/>
    <p1510:client id="{20A4CD02-EB88-7A24-E5E8-AE527A282612}" v="115" dt="2022-06-12T21:18:15.827"/>
    <p1510:client id="{224EF453-7F40-08CA-897D-8637D446956E}" v="438" dt="2022-06-11T20:02:43.741"/>
    <p1510:client id="{2272C600-89A4-66E4-5BFD-E589E861DB3D}" v="266" dt="2022-05-25T14:37:38.660"/>
    <p1510:client id="{26941114-D38A-1227-B2B6-3BB478BE53DB}" v="1596" dt="2022-06-06T15:32:16.869"/>
    <p1510:client id="{2B82B3E6-ECBE-FE38-0F4E-95C01880CAD0}" v="1433" dt="2022-06-12T21:11:50.370"/>
    <p1510:client id="{2C014A0F-A6D2-4EF3-2C8F-AF0CA36E43A4}" v="1463" dt="2022-06-08T02:46:14.301"/>
    <p1510:client id="{2C02AB52-250F-807D-96EF-C225054F5B94}" v="1085" dt="2022-06-14T01:47:51.294"/>
    <p1510:client id="{2D03B026-49C4-3631-DFF8-2B8B9771F340}" v="1586" dt="2022-06-02T21:03:50.071"/>
    <p1510:client id="{2E9E69DA-D48B-77D8-F6A2-159C58390E08}" v="1261" dt="2022-06-12T15:35:15.009"/>
    <p1510:client id="{31A1B2DD-789A-4961-C53E-F99001ED6397}" v="1197" dt="2022-06-04T23:14:19.831"/>
    <p1510:client id="{3DB22E58-4774-91C4-5259-F25492FA8F76}" v="607" dt="2022-06-07T19:50:55.917"/>
    <p1510:client id="{480BD34F-3108-8211-D85E-5B3FC0561883}" v="27" dt="2022-06-12T21:13:29.557"/>
    <p1510:client id="{4895E784-049E-6E1A-691B-981009B2B52A}" v="15" dt="2022-05-27T19:37:41.867"/>
    <p1510:client id="{49E0CD5E-5C57-5C4E-1C04-CAE5B489C538}" v="166" dt="2022-05-22T20:55:00.731"/>
    <p1510:client id="{4DAE184F-1DAC-18D0-0D2C-8AFE38C29856}" v="1987" dt="2022-06-10T04:45:36.752"/>
    <p1510:client id="{4E0F79D6-C3B4-418D-03A4-C4F858A67294}" v="626" dt="2022-06-08T21:10:54.028"/>
    <p1510:client id="{561B6E78-3B36-FB72-E91D-FFC90CBA863C}" v="314" dt="2022-06-04T18:58:31.282"/>
    <p1510:client id="{587EBA0A-19C0-CF3A-5B74-93DBE206831B}" v="1" dt="2022-05-20T20:17:15.799"/>
    <p1510:client id="{5CD9C1E4-D166-5D0B-91A2-CE47BC677AF0}" v="158" dt="2022-06-10T23:17:16.979"/>
    <p1510:client id="{63571A3C-0DE9-5037-C07E-BC098AC19328}" v="155" dt="2022-06-12T15:41:58.959"/>
    <p1510:client id="{639DE897-18E3-51E3-490C-AE62CAE20C1C}" v="2296" dt="2022-06-06T21:55:10.312"/>
    <p1510:client id="{64E14184-308F-D640-CF7C-782AF05F44C0}" v="158" dt="2022-06-10T19:48:26.194"/>
    <p1510:client id="{68D1C7C8-4215-6E7F-0C33-F6F27A1FC7AD}" v="1437" dt="2022-06-09T22:17:13.085"/>
    <p1510:client id="{6A79C26E-26EB-3A57-F2CD-7269CD96249E}" v="950" dt="2022-05-25T05:07:01.219"/>
    <p1510:client id="{6A98A3C2-0A2E-F040-C04F-BDB40BD5E3BD}" v="797" dt="2022-05-24T15:41:46.546"/>
    <p1510:client id="{6AC26BFB-C726-D6E8-A3F9-0478CD5DE10D}" v="1023" dt="2022-06-05T18:50:13.919"/>
    <p1510:client id="{6D2E7026-7102-64D7-8F04-6147227DE5BB}" v="1330" dt="2022-06-10T23:10:09"/>
    <p1510:client id="{72F4EDCF-CBD6-53B8-28BC-BEAB3F6CF589}" v="923" dt="2022-06-03T21:45:34.441"/>
    <p1510:client id="{780BC665-C45A-E6EE-FAEA-57033778F0D2}" v="1" dt="2022-05-20T20:15:08.787"/>
    <p1510:client id="{7AE24B73-052C-C9D5-026F-16EE1BAF0995}" v="1553" dt="2022-06-07T05:23:07.895"/>
    <p1510:client id="{7E686512-CA86-5AB9-DBDD-67F0909FFCC4}" v="828" dt="2022-05-23T20:44:21.167"/>
    <p1510:client id="{880E599A-DAEA-DECC-D6A0-409F1DA32E63}" v="16" dt="2022-06-08T21:12:55.932"/>
    <p1510:client id="{8BFF7998-973C-1DC0-4A13-EA5BCE5C1F64}" v="655" dt="2022-06-13T15:19:50.119"/>
    <p1510:client id="{907EF992-BEC6-DB62-995A-4783911D4510}" v="1224" dt="2022-05-25T15:40:41.259"/>
    <p1510:client id="{99D2FD0F-444C-D9C1-2A41-4D770CB3F938}" v="1519" dt="2022-06-12T19:06:34.232"/>
    <p1510:client id="{9BEDC2F0-E7D5-6BEB-4C7D-670F6D58B931}" v="1394" dt="2022-06-11T19:37:48.372"/>
    <p1510:client id="{9C223B70-E35A-5C71-963C-F1192BF78C25}" v="1354" dt="2022-06-07T15:45:19.637"/>
    <p1510:client id="{A5538EB9-E6EA-E6B3-F821-35AAA3B18D41}" v="1207" dt="2022-06-13T16:00:19.314"/>
    <p1510:client id="{A9193841-C052-6EE8-602D-4303276CDEF3}" v="203" dt="2022-06-05T18:56:20.476"/>
    <p1510:client id="{AD5E087A-00E7-9DC9-427D-3E0BE2870EC0}" v="383" dt="2022-06-01T20:15:38.143"/>
    <p1510:client id="{B45F3E93-1707-8C24-EBFF-0BCAEC670798}" v="1277" dt="2022-06-08T04:08:18.358"/>
    <p1510:client id="{B475F694-7221-5B53-0103-518055A73BB5}" v="805" dt="2022-05-27T19:31:52.442"/>
    <p1510:client id="{B4EC7EE8-7A71-0FF2-32F8-F22D9B26320F}" v="228" dt="2022-06-13T16:12:50.755"/>
    <p1510:client id="{B6509ADE-21E2-636F-F4CD-7BEC1F806111}" v="850" dt="2022-06-11T23:00:46.500"/>
    <p1510:client id="{B7E12A5C-C342-3B56-A8D4-9E75CBCF67C7}" v="1766" dt="2022-06-08T15:57:03.526"/>
    <p1510:client id="{B980DDB4-52B3-8585-C57F-3D58B6D45939}" v="281" dt="2022-05-22T21:33:39.491"/>
    <p1510:client id="{BA87F162-916C-9416-2988-A519C3187869}" v="402" dt="2022-05-20T21:37:53.952"/>
    <p1510:client id="{BC203AD4-FA46-1915-D8AF-542A7EA5F6CA}" v="466" dt="2022-06-09T22:33:12.872"/>
    <p1510:client id="{BDFEB156-CF34-4DB6-1E13-3FDC6E1C8FEC}" v="41" dt="2022-06-13T16:15:10.808"/>
    <p1510:client id="{C1B36582-FC03-7058-4FE4-B69F32D7DDB3}" v="570" dt="2022-06-02T19:16:49.625"/>
    <p1510:client id="{C9A933A4-CBC3-0A0D-74CB-9F5A9CCC6017}" v="732" dt="2022-06-08T19:54:19.960"/>
    <p1510:client id="{CA96A71A-69CB-6336-0686-3BE60A05B6A5}" v="223" dt="2022-05-23T15:37:51.610"/>
    <p1510:client id="{D2FE3DF2-0C7A-03D1-5174-961B00B9C3EE}" v="1" dt="2022-05-27T18:43:37.812"/>
    <p1510:client id="{D586C812-8584-D28B-FCAA-3A8F8585EB51}" v="314" dt="2022-06-06T22:09:09.306"/>
    <p1510:client id="{D6D5CB01-8F91-FFD0-05DD-6A4E125F1F85}" v="52" dt="2022-05-25T14:40:37.359"/>
    <p1510:client id="{E9AE6D47-FBD0-386D-2C89-0DCD16277DF2}" v="571" dt="2022-05-25T20:33:11.631"/>
    <p1510:client id="{EA905EBC-7DC7-DC76-8F28-2916DBF1D2AC}" v="360" dt="2022-06-10T18:26:16.537"/>
    <p1510:client id="{ECEE90A0-661B-EA00-6F10-688E8DA144E2}" v="1162" dt="2022-06-08T20:47:04.446"/>
    <p1510:client id="{ED9D3A3D-4B99-BCC7-4FAE-79E23EF2E357}" v="1426" dt="2022-05-26T21:55:26.319"/>
    <p1510:client id="{F7C6197C-501E-E347-0A5B-823DB1A80164}" v="695" dt="2022-06-08T14:56:47.663"/>
    <p1510:client id="{F96B0E1A-6AAD-4BB5-7E14-A07CCC7808F6}" v="392" dt="2022-06-04T04:03:04.540"/>
    <p1510:client id="{F9E0639C-8897-8B8D-5AB2-75B95D26B844}" v="149" dt="2022-06-07T19:58:57.532"/>
    <p1510:client id="{FE29B752-1DDA-458D-5593-3A6059D467CD}" v="1392" dt="2022-06-04T03:11:23.984"/>
  </p1510:revLst>
</p1510:revInfo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03" autoAdjust="0"/>
    <p:restoredTop sz="86385" autoAdjust="0"/>
  </p:normalViewPr>
  <p:slideViewPr>
    <p:cSldViewPr snapToGrid="0">
      <p:cViewPr varScale="1">
        <p:scale>
          <a:sx n="95" d="100"/>
          <a:sy n="95" d="100"/>
        </p:scale>
        <p:origin x="1584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barrya10@yahoo.com" userId="S::urn:spo:guest#jbarrya10@yahoo.com::" providerId="AD" clId="Web-{14D506F5-1628-FB7F-8AF0-71563959A9CE}"/>
    <pc:docChg chg="addSld delSld modSld">
      <pc:chgData name="jbarrya10@yahoo.com" userId="S::urn:spo:guest#jbarrya10@yahoo.com::" providerId="AD" clId="Web-{14D506F5-1628-FB7F-8AF0-71563959A9CE}" dt="2022-06-14T14:49:34.422" v="1409" actId="20577"/>
      <pc:docMkLst>
        <pc:docMk/>
      </pc:docMkLst>
      <pc:sldChg chg="modSp">
        <pc:chgData name="jbarrya10@yahoo.com" userId="S::urn:spo:guest#jbarrya10@yahoo.com::" providerId="AD" clId="Web-{14D506F5-1628-FB7F-8AF0-71563959A9CE}" dt="2022-06-14T14:01:46.391" v="102" actId="20577"/>
        <pc:sldMkLst>
          <pc:docMk/>
          <pc:sldMk cId="168072434" sldId="334"/>
        </pc:sldMkLst>
        <pc:spChg chg="mod">
          <ac:chgData name="jbarrya10@yahoo.com" userId="S::urn:spo:guest#jbarrya10@yahoo.com::" providerId="AD" clId="Web-{14D506F5-1628-FB7F-8AF0-71563959A9CE}" dt="2022-06-14T14:01:46.391" v="102" actId="20577"/>
          <ac:spMkLst>
            <pc:docMk/>
            <pc:sldMk cId="168072434" sldId="334"/>
            <ac:spMk id="3" creationId="{0146B1E4-F71B-9966-0D75-82BEDFFB6556}"/>
          </ac:spMkLst>
        </pc:spChg>
      </pc:sldChg>
      <pc:sldChg chg="modSp">
        <pc:chgData name="jbarrya10@yahoo.com" userId="S::urn:spo:guest#jbarrya10@yahoo.com::" providerId="AD" clId="Web-{14D506F5-1628-FB7F-8AF0-71563959A9CE}" dt="2022-06-14T14:02:49.050" v="145" actId="20577"/>
        <pc:sldMkLst>
          <pc:docMk/>
          <pc:sldMk cId="3426044915" sldId="337"/>
        </pc:sldMkLst>
        <pc:spChg chg="mod">
          <ac:chgData name="jbarrya10@yahoo.com" userId="S::urn:spo:guest#jbarrya10@yahoo.com::" providerId="AD" clId="Web-{14D506F5-1628-FB7F-8AF0-71563959A9CE}" dt="2022-06-14T14:02:49.050" v="145" actId="20577"/>
          <ac:spMkLst>
            <pc:docMk/>
            <pc:sldMk cId="3426044915" sldId="337"/>
            <ac:spMk id="3" creationId="{CF960B38-CE66-89E9-091C-BB3EF290D0B9}"/>
          </ac:spMkLst>
        </pc:spChg>
      </pc:sldChg>
      <pc:sldChg chg="modSp">
        <pc:chgData name="jbarrya10@yahoo.com" userId="S::urn:spo:guest#jbarrya10@yahoo.com::" providerId="AD" clId="Web-{14D506F5-1628-FB7F-8AF0-71563959A9CE}" dt="2022-06-14T14:07:53.610" v="279" actId="20577"/>
        <pc:sldMkLst>
          <pc:docMk/>
          <pc:sldMk cId="3396428876" sldId="422"/>
        </pc:sldMkLst>
        <pc:spChg chg="mod">
          <ac:chgData name="jbarrya10@yahoo.com" userId="S::urn:spo:guest#jbarrya10@yahoo.com::" providerId="AD" clId="Web-{14D506F5-1628-FB7F-8AF0-71563959A9CE}" dt="2022-06-14T14:03:12.614" v="153" actId="20577"/>
          <ac:spMkLst>
            <pc:docMk/>
            <pc:sldMk cId="3396428876" sldId="422"/>
            <ac:spMk id="2" creationId="{6FC765DF-384F-1128-72A0-CE3FA3B9F3A5}"/>
          </ac:spMkLst>
        </pc:spChg>
        <pc:spChg chg="mod">
          <ac:chgData name="jbarrya10@yahoo.com" userId="S::urn:spo:guest#jbarrya10@yahoo.com::" providerId="AD" clId="Web-{14D506F5-1628-FB7F-8AF0-71563959A9CE}" dt="2022-06-14T14:07:53.610" v="279" actId="20577"/>
          <ac:spMkLst>
            <pc:docMk/>
            <pc:sldMk cId="3396428876" sldId="422"/>
            <ac:spMk id="3" creationId="{ECAF5348-20B4-742B-5C59-91A25F1BF44B}"/>
          </ac:spMkLst>
        </pc:spChg>
      </pc:sldChg>
      <pc:sldChg chg="modSp">
        <pc:chgData name="jbarrya10@yahoo.com" userId="S::urn:spo:guest#jbarrya10@yahoo.com::" providerId="AD" clId="Web-{14D506F5-1628-FB7F-8AF0-71563959A9CE}" dt="2022-06-14T13:59:07.619" v="6" actId="20577"/>
        <pc:sldMkLst>
          <pc:docMk/>
          <pc:sldMk cId="2472024604" sldId="427"/>
        </pc:sldMkLst>
        <pc:spChg chg="mod">
          <ac:chgData name="jbarrya10@yahoo.com" userId="S::urn:spo:guest#jbarrya10@yahoo.com::" providerId="AD" clId="Web-{14D506F5-1628-FB7F-8AF0-71563959A9CE}" dt="2022-06-14T13:59:02.994" v="5" actId="20577"/>
          <ac:spMkLst>
            <pc:docMk/>
            <pc:sldMk cId="2472024604" sldId="427"/>
            <ac:spMk id="2" creationId="{7FD547FC-7781-C32B-0A5A-977B091E9ED0}"/>
          </ac:spMkLst>
        </pc:spChg>
        <pc:spChg chg="mod">
          <ac:chgData name="jbarrya10@yahoo.com" userId="S::urn:spo:guest#jbarrya10@yahoo.com::" providerId="AD" clId="Web-{14D506F5-1628-FB7F-8AF0-71563959A9CE}" dt="2022-06-14T13:59:07.619" v="6" actId="20577"/>
          <ac:spMkLst>
            <pc:docMk/>
            <pc:sldMk cId="2472024604" sldId="427"/>
            <ac:spMk id="3" creationId="{9098E11F-DE22-6B22-CD68-8F62A4333D22}"/>
          </ac:spMkLst>
        </pc:spChg>
      </pc:sldChg>
      <pc:sldChg chg="modSp">
        <pc:chgData name="jbarrya10@yahoo.com" userId="S::urn:spo:guest#jbarrya10@yahoo.com::" providerId="AD" clId="Web-{14D506F5-1628-FB7F-8AF0-71563959A9CE}" dt="2022-06-14T14:25:14.124" v="688" actId="20577"/>
        <pc:sldMkLst>
          <pc:docMk/>
          <pc:sldMk cId="316408451" sldId="441"/>
        </pc:sldMkLst>
        <pc:spChg chg="mod">
          <ac:chgData name="jbarrya10@yahoo.com" userId="S::urn:spo:guest#jbarrya10@yahoo.com::" providerId="AD" clId="Web-{14D506F5-1628-FB7F-8AF0-71563959A9CE}" dt="2022-06-14T14:24:03.058" v="654" actId="20577"/>
          <ac:spMkLst>
            <pc:docMk/>
            <pc:sldMk cId="316408451" sldId="441"/>
            <ac:spMk id="2" creationId="{9DB05346-B1F3-A04F-7F77-6AB2A7AECE3D}"/>
          </ac:spMkLst>
        </pc:spChg>
        <pc:spChg chg="mod">
          <ac:chgData name="jbarrya10@yahoo.com" userId="S::urn:spo:guest#jbarrya10@yahoo.com::" providerId="AD" clId="Web-{14D506F5-1628-FB7F-8AF0-71563959A9CE}" dt="2022-06-14T14:25:14.124" v="688" actId="20577"/>
          <ac:spMkLst>
            <pc:docMk/>
            <pc:sldMk cId="316408451" sldId="441"/>
            <ac:spMk id="3" creationId="{3EF4EE4B-D636-CB31-EBCA-70608401D74F}"/>
          </ac:spMkLst>
        </pc:spChg>
      </pc:sldChg>
      <pc:sldChg chg="modSp">
        <pc:chgData name="jbarrya10@yahoo.com" userId="S::urn:spo:guest#jbarrya10@yahoo.com::" providerId="AD" clId="Web-{14D506F5-1628-FB7F-8AF0-71563959A9CE}" dt="2022-06-14T14:49:34.422" v="1409" actId="20577"/>
        <pc:sldMkLst>
          <pc:docMk/>
          <pc:sldMk cId="1919546778" sldId="449"/>
        </pc:sldMkLst>
        <pc:spChg chg="mod">
          <ac:chgData name="jbarrya10@yahoo.com" userId="S::urn:spo:guest#jbarrya10@yahoo.com::" providerId="AD" clId="Web-{14D506F5-1628-FB7F-8AF0-71563959A9CE}" dt="2022-06-14T14:49:34.422" v="1409" actId="20577"/>
          <ac:spMkLst>
            <pc:docMk/>
            <pc:sldMk cId="1919546778" sldId="449"/>
            <ac:spMk id="3" creationId="{B1D98006-55C1-7F11-D491-6113D420FA14}"/>
          </ac:spMkLst>
        </pc:spChg>
      </pc:sldChg>
      <pc:sldChg chg="modSp">
        <pc:chgData name="jbarrya10@yahoo.com" userId="S::urn:spo:guest#jbarrya10@yahoo.com::" providerId="AD" clId="Web-{14D506F5-1628-FB7F-8AF0-71563959A9CE}" dt="2022-06-14T14:15:36.896" v="405" actId="20577"/>
        <pc:sldMkLst>
          <pc:docMk/>
          <pc:sldMk cId="703233105" sldId="450"/>
        </pc:sldMkLst>
        <pc:spChg chg="mod">
          <ac:chgData name="jbarrya10@yahoo.com" userId="S::urn:spo:guest#jbarrya10@yahoo.com::" providerId="AD" clId="Web-{14D506F5-1628-FB7F-8AF0-71563959A9CE}" dt="2022-06-14T14:09:26.067" v="291" actId="20577"/>
          <ac:spMkLst>
            <pc:docMk/>
            <pc:sldMk cId="703233105" sldId="450"/>
            <ac:spMk id="2" creationId="{15FF42B9-69CE-6F3B-548E-80AB2113B2FF}"/>
          </ac:spMkLst>
        </pc:spChg>
        <pc:spChg chg="mod">
          <ac:chgData name="jbarrya10@yahoo.com" userId="S::urn:spo:guest#jbarrya10@yahoo.com::" providerId="AD" clId="Web-{14D506F5-1628-FB7F-8AF0-71563959A9CE}" dt="2022-06-14T14:15:36.896" v="405" actId="20577"/>
          <ac:spMkLst>
            <pc:docMk/>
            <pc:sldMk cId="703233105" sldId="450"/>
            <ac:spMk id="3" creationId="{C3111424-32D0-B137-8BCC-CC63A719F43D}"/>
          </ac:spMkLst>
        </pc:spChg>
      </pc:sldChg>
      <pc:sldChg chg="modSp">
        <pc:chgData name="jbarrya10@yahoo.com" userId="S::urn:spo:guest#jbarrya10@yahoo.com::" providerId="AD" clId="Web-{14D506F5-1628-FB7F-8AF0-71563959A9CE}" dt="2022-06-14T14:29:03.759" v="887" actId="20577"/>
        <pc:sldMkLst>
          <pc:docMk/>
          <pc:sldMk cId="3757761400" sldId="451"/>
        </pc:sldMkLst>
        <pc:spChg chg="mod">
          <ac:chgData name="jbarrya10@yahoo.com" userId="S::urn:spo:guest#jbarrya10@yahoo.com::" providerId="AD" clId="Web-{14D506F5-1628-FB7F-8AF0-71563959A9CE}" dt="2022-06-14T14:25:47.500" v="695" actId="20577"/>
          <ac:spMkLst>
            <pc:docMk/>
            <pc:sldMk cId="3757761400" sldId="451"/>
            <ac:spMk id="2" creationId="{9BFEB68A-B222-5F3F-B7F4-830A1FF266BD}"/>
          </ac:spMkLst>
        </pc:spChg>
        <pc:spChg chg="mod">
          <ac:chgData name="jbarrya10@yahoo.com" userId="S::urn:spo:guest#jbarrya10@yahoo.com::" providerId="AD" clId="Web-{14D506F5-1628-FB7F-8AF0-71563959A9CE}" dt="2022-06-14T14:29:03.759" v="887" actId="20577"/>
          <ac:spMkLst>
            <pc:docMk/>
            <pc:sldMk cId="3757761400" sldId="451"/>
            <ac:spMk id="3" creationId="{C1F687EA-D6F3-0CE8-D8FB-8D79BD04DF12}"/>
          </ac:spMkLst>
        </pc:spChg>
      </pc:sldChg>
      <pc:sldChg chg="modSp">
        <pc:chgData name="jbarrya10@yahoo.com" userId="S::urn:spo:guest#jbarrya10@yahoo.com::" providerId="AD" clId="Web-{14D506F5-1628-FB7F-8AF0-71563959A9CE}" dt="2022-06-14T14:36:41.107" v="1034" actId="20577"/>
        <pc:sldMkLst>
          <pc:docMk/>
          <pc:sldMk cId="3643781911" sldId="452"/>
        </pc:sldMkLst>
        <pc:spChg chg="mod">
          <ac:chgData name="jbarrya10@yahoo.com" userId="S::urn:spo:guest#jbarrya10@yahoo.com::" providerId="AD" clId="Web-{14D506F5-1628-FB7F-8AF0-71563959A9CE}" dt="2022-06-14T14:30:27.778" v="896" actId="20577"/>
          <ac:spMkLst>
            <pc:docMk/>
            <pc:sldMk cId="3643781911" sldId="452"/>
            <ac:spMk id="2" creationId="{F0152952-2322-4347-7274-84BA159A9FAB}"/>
          </ac:spMkLst>
        </pc:spChg>
        <pc:spChg chg="mod">
          <ac:chgData name="jbarrya10@yahoo.com" userId="S::urn:spo:guest#jbarrya10@yahoo.com::" providerId="AD" clId="Web-{14D506F5-1628-FB7F-8AF0-71563959A9CE}" dt="2022-06-14T14:36:41.107" v="1034" actId="20577"/>
          <ac:spMkLst>
            <pc:docMk/>
            <pc:sldMk cId="3643781911" sldId="452"/>
            <ac:spMk id="3" creationId="{ED4CB001-0E0E-FBDE-FECF-7FB88CF60A5A}"/>
          </ac:spMkLst>
        </pc:spChg>
      </pc:sldChg>
      <pc:sldChg chg="del">
        <pc:chgData name="jbarrya10@yahoo.com" userId="S::urn:spo:guest#jbarrya10@yahoo.com::" providerId="AD" clId="Web-{14D506F5-1628-FB7F-8AF0-71563959A9CE}" dt="2022-06-14T14:42:59.545" v="1231"/>
        <pc:sldMkLst>
          <pc:docMk/>
          <pc:sldMk cId="3507376646" sldId="453"/>
        </pc:sldMkLst>
      </pc:sldChg>
      <pc:sldChg chg="modSp">
        <pc:chgData name="jbarrya10@yahoo.com" userId="S::urn:spo:guest#jbarrya10@yahoo.com::" providerId="AD" clId="Web-{14D506F5-1628-FB7F-8AF0-71563959A9CE}" dt="2022-06-14T14:23:40.901" v="643" actId="20577"/>
        <pc:sldMkLst>
          <pc:docMk/>
          <pc:sldMk cId="3883434291" sldId="455"/>
        </pc:sldMkLst>
        <pc:spChg chg="mod">
          <ac:chgData name="jbarrya10@yahoo.com" userId="S::urn:spo:guest#jbarrya10@yahoo.com::" providerId="AD" clId="Web-{14D506F5-1628-FB7F-8AF0-71563959A9CE}" dt="2022-06-14T14:16:42.664" v="412" actId="20577"/>
          <ac:spMkLst>
            <pc:docMk/>
            <pc:sldMk cId="3883434291" sldId="455"/>
            <ac:spMk id="2" creationId="{5CDA5856-ED43-DE60-B4AF-97B13B1F5A7E}"/>
          </ac:spMkLst>
        </pc:spChg>
        <pc:spChg chg="mod">
          <ac:chgData name="jbarrya10@yahoo.com" userId="S::urn:spo:guest#jbarrya10@yahoo.com::" providerId="AD" clId="Web-{14D506F5-1628-FB7F-8AF0-71563959A9CE}" dt="2022-06-14T14:23:40.901" v="643" actId="20577"/>
          <ac:spMkLst>
            <pc:docMk/>
            <pc:sldMk cId="3883434291" sldId="455"/>
            <ac:spMk id="3" creationId="{665D67AD-1CC0-39F7-A93E-E900526D3D29}"/>
          </ac:spMkLst>
        </pc:spChg>
      </pc:sldChg>
      <pc:sldChg chg="del">
        <pc:chgData name="jbarrya10@yahoo.com" userId="S::urn:spo:guest#jbarrya10@yahoo.com::" providerId="AD" clId="Web-{14D506F5-1628-FB7F-8AF0-71563959A9CE}" dt="2022-06-14T14:42:57.639" v="1230"/>
        <pc:sldMkLst>
          <pc:docMk/>
          <pc:sldMk cId="694984526" sldId="456"/>
        </pc:sldMkLst>
      </pc:sldChg>
      <pc:sldChg chg="modSp new">
        <pc:chgData name="jbarrya10@yahoo.com" userId="S::urn:spo:guest#jbarrya10@yahoo.com::" providerId="AD" clId="Web-{14D506F5-1628-FB7F-8AF0-71563959A9CE}" dt="2022-06-14T14:38:09.689" v="1094" actId="20577"/>
        <pc:sldMkLst>
          <pc:docMk/>
          <pc:sldMk cId="1209320160" sldId="457"/>
        </pc:sldMkLst>
        <pc:spChg chg="mod">
          <ac:chgData name="jbarrya10@yahoo.com" userId="S::urn:spo:guest#jbarrya10@yahoo.com::" providerId="AD" clId="Web-{14D506F5-1628-FB7F-8AF0-71563959A9CE}" dt="2022-06-14T14:38:09.689" v="1094" actId="20577"/>
          <ac:spMkLst>
            <pc:docMk/>
            <pc:sldMk cId="1209320160" sldId="457"/>
            <ac:spMk id="2" creationId="{2A6D88F7-914F-89B6-E530-FB9E39B73AEF}"/>
          </ac:spMkLst>
        </pc:spChg>
        <pc:spChg chg="mod">
          <ac:chgData name="jbarrya10@yahoo.com" userId="S::urn:spo:guest#jbarrya10@yahoo.com::" providerId="AD" clId="Web-{14D506F5-1628-FB7F-8AF0-71563959A9CE}" dt="2022-06-14T14:37:54.282" v="1089" actId="20577"/>
          <ac:spMkLst>
            <pc:docMk/>
            <pc:sldMk cId="1209320160" sldId="457"/>
            <ac:spMk id="3" creationId="{BDA44C90-4728-71F8-C83F-6C572A0CE246}"/>
          </ac:spMkLst>
        </pc:spChg>
      </pc:sldChg>
      <pc:sldChg chg="modSp new del">
        <pc:chgData name="jbarrya10@yahoo.com" userId="S::urn:spo:guest#jbarrya10@yahoo.com::" providerId="AD" clId="Web-{14D506F5-1628-FB7F-8AF0-71563959A9CE}" dt="2022-06-14T14:31:48.360" v="913"/>
        <pc:sldMkLst>
          <pc:docMk/>
          <pc:sldMk cId="1277827393" sldId="457"/>
        </pc:sldMkLst>
        <pc:spChg chg="mod">
          <ac:chgData name="jbarrya10@yahoo.com" userId="S::urn:spo:guest#jbarrya10@yahoo.com::" providerId="AD" clId="Web-{14D506F5-1628-FB7F-8AF0-71563959A9CE}" dt="2022-06-14T14:31:26.453" v="912" actId="20577"/>
          <ac:spMkLst>
            <pc:docMk/>
            <pc:sldMk cId="1277827393" sldId="457"/>
            <ac:spMk id="2" creationId="{92911683-2DA2-FC88-8377-832F5DBDA295}"/>
          </ac:spMkLst>
        </pc:spChg>
      </pc:sldChg>
      <pc:sldChg chg="modSp new">
        <pc:chgData name="jbarrya10@yahoo.com" userId="S::urn:spo:guest#jbarrya10@yahoo.com::" providerId="AD" clId="Web-{14D506F5-1628-FB7F-8AF0-71563959A9CE}" dt="2022-06-14T14:42:46.467" v="1229" actId="20577"/>
        <pc:sldMkLst>
          <pc:docMk/>
          <pc:sldMk cId="2520242431" sldId="458"/>
        </pc:sldMkLst>
        <pc:spChg chg="mod">
          <ac:chgData name="jbarrya10@yahoo.com" userId="S::urn:spo:guest#jbarrya10@yahoo.com::" providerId="AD" clId="Web-{14D506F5-1628-FB7F-8AF0-71563959A9CE}" dt="2022-06-14T14:39:53.334" v="1100" actId="20577"/>
          <ac:spMkLst>
            <pc:docMk/>
            <pc:sldMk cId="2520242431" sldId="458"/>
            <ac:spMk id="2" creationId="{FF5E3E14-0A74-201D-C0FA-2B363F3B205C}"/>
          </ac:spMkLst>
        </pc:spChg>
        <pc:spChg chg="mod">
          <ac:chgData name="jbarrya10@yahoo.com" userId="S::urn:spo:guest#jbarrya10@yahoo.com::" providerId="AD" clId="Web-{14D506F5-1628-FB7F-8AF0-71563959A9CE}" dt="2022-06-14T14:42:46.467" v="1229" actId="20577"/>
          <ac:spMkLst>
            <pc:docMk/>
            <pc:sldMk cId="2520242431" sldId="458"/>
            <ac:spMk id="3" creationId="{C70A6767-1F79-8E1D-BB94-8FE3E237725A}"/>
          </ac:spMkLst>
        </pc:spChg>
      </pc:sldChg>
      <pc:sldChg chg="modSp new">
        <pc:chgData name="jbarrya10@yahoo.com" userId="S::urn:spo:guest#jbarrya10@yahoo.com::" providerId="AD" clId="Web-{14D506F5-1628-FB7F-8AF0-71563959A9CE}" dt="2022-06-14T14:46:20.398" v="1279" actId="20577"/>
        <pc:sldMkLst>
          <pc:docMk/>
          <pc:sldMk cId="4275297820" sldId="459"/>
        </pc:sldMkLst>
        <pc:spChg chg="mod">
          <ac:chgData name="jbarrya10@yahoo.com" userId="S::urn:spo:guest#jbarrya10@yahoo.com::" providerId="AD" clId="Web-{14D506F5-1628-FB7F-8AF0-71563959A9CE}" dt="2022-06-14T14:45:13.348" v="1244" actId="20577"/>
          <ac:spMkLst>
            <pc:docMk/>
            <pc:sldMk cId="4275297820" sldId="459"/>
            <ac:spMk id="2" creationId="{E275C393-0D0A-69A5-B882-EA21E8834461}"/>
          </ac:spMkLst>
        </pc:spChg>
        <pc:spChg chg="mod">
          <ac:chgData name="jbarrya10@yahoo.com" userId="S::urn:spo:guest#jbarrya10@yahoo.com::" providerId="AD" clId="Web-{14D506F5-1628-FB7F-8AF0-71563959A9CE}" dt="2022-06-14T14:46:20.398" v="1279" actId="20577"/>
          <ac:spMkLst>
            <pc:docMk/>
            <pc:sldMk cId="4275297820" sldId="459"/>
            <ac:spMk id="3" creationId="{B02B4DAC-78C4-1734-BA71-115F3631AE13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7DE526-42A4-D341-BD7B-C1AD4EBB9EDB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68994C-3E22-1043-AE01-785670959E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419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rgbClr val="404000"/>
                </a:solidFill>
                <a:cs typeface="Arial"/>
              </a:rPr>
              <a:t>Figure 10.2 Risk factors for violent behavior.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8994C-3E22-1043-AE01-785670959E12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12036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cs typeface="Arial" panose="020B0604020202020204"/>
              </a:rPr>
              <a:t>Figure 10.3 Consequences of violent behavior.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8994C-3E22-1043-AE01-785670959E12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26015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cs typeface="Arial" panose="020B0604020202020204"/>
              </a:rPr>
              <a:t>Figure 10.4 Talk with RESPECT to help reduce violence.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8994C-3E22-1043-AE01-785670959E12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44684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5015397"/>
            <a:ext cx="6858000" cy="9795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838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074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053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512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768349"/>
            <a:ext cx="7886700" cy="2852737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483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7510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67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99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748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47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3146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034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4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3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4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D547FC-7781-C32B-0A5A-977B091E9ED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Understanding Violent Behavior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098E11F-DE22-6B22-CD68-8F62A4333D2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Live Well: Foundations of High School Health</a:t>
            </a:r>
          </a:p>
          <a:p>
            <a:r>
              <a:rPr lang="en-US" dirty="0">
                <a:cs typeface="Arial"/>
              </a:rPr>
              <a:t>Chapter 10, Lesson 1</a:t>
            </a:r>
          </a:p>
        </p:txBody>
      </p:sp>
    </p:spTree>
    <p:extLst>
      <p:ext uri="{BB962C8B-B14F-4D97-AF65-F5344CB8AC3E}">
        <p14:creationId xmlns:p14="http://schemas.microsoft.com/office/powerpoint/2010/main" val="24720246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6D88F7-914F-89B6-E530-FB9E39B73A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Consequences of Violent Behavior </a:t>
            </a:r>
            <a:r>
              <a:rPr lang="en-US" sz="2400" i="1" dirty="0"/>
              <a:t>(2 of 2)</a:t>
            </a:r>
          </a:p>
        </p:txBody>
      </p:sp>
      <p:pic>
        <p:nvPicPr>
          <p:cNvPr id="5" name="Content Placeholder 4" descr="For the witness: risk of anxiety disorders. For the offender: incarceration, job loss. For the victim: injury, illness, or death; anger; substance abuse; relationship challenges; eating disorders.">
            <a:extLst>
              <a:ext uri="{FF2B5EF4-FFF2-40B4-BE49-F238E27FC236}">
                <a16:creationId xmlns:a16="http://schemas.microsoft.com/office/drawing/2014/main" id="{39241E66-EE4A-A5F3-BA74-F09DC2FD699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454010" y="1825625"/>
            <a:ext cx="4235979" cy="4351338"/>
          </a:xfrm>
        </p:spPr>
      </p:pic>
    </p:spTree>
    <p:extLst>
      <p:ext uri="{BB962C8B-B14F-4D97-AF65-F5344CB8AC3E}">
        <p14:creationId xmlns:p14="http://schemas.microsoft.com/office/powerpoint/2010/main" val="12093201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E3E14-0A74-201D-C0FA-2B363F3B20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Preventing Violence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0A6767-1F79-8E1D-BB94-8FE3E23772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 sz="2700" dirty="0">
                <a:cs typeface="Arial"/>
              </a:rPr>
              <a:t>Individuals can help prevent violence the follow ways:</a:t>
            </a:r>
          </a:p>
          <a:p>
            <a:pPr lvl="1"/>
            <a:r>
              <a:rPr lang="en-US" sz="2700" dirty="0">
                <a:solidFill>
                  <a:schemeClr val="tx1"/>
                </a:solidFill>
                <a:cs typeface="Arial"/>
              </a:rPr>
              <a:t>Examine their attitudes, beliefs, and behaviors.</a:t>
            </a:r>
          </a:p>
          <a:p>
            <a:pPr lvl="1"/>
            <a:r>
              <a:rPr lang="en-US" sz="2700" dirty="0">
                <a:solidFill>
                  <a:schemeClr val="tx1"/>
                </a:solidFill>
                <a:cs typeface="Arial"/>
              </a:rPr>
              <a:t>Accept and celebrate differences.</a:t>
            </a:r>
          </a:p>
          <a:p>
            <a:pPr lvl="1"/>
            <a:r>
              <a:rPr lang="en-US" sz="2700" dirty="0">
                <a:solidFill>
                  <a:schemeClr val="tx1"/>
                </a:solidFill>
                <a:cs typeface="Arial"/>
              </a:rPr>
              <a:t>Surround themselves with supportive people.</a:t>
            </a:r>
          </a:p>
          <a:p>
            <a:r>
              <a:rPr lang="en-US" sz="2700" dirty="0">
                <a:solidFill>
                  <a:schemeClr val="tx1"/>
                </a:solidFill>
                <a:cs typeface="Arial"/>
              </a:rPr>
              <a:t>Community and society can</a:t>
            </a:r>
          </a:p>
          <a:p>
            <a:pPr lvl="1"/>
            <a:r>
              <a:rPr lang="en-US" sz="2700" dirty="0">
                <a:solidFill>
                  <a:schemeClr val="tx1"/>
                </a:solidFill>
                <a:cs typeface="Arial"/>
              </a:rPr>
              <a:t>reduce social isolation,</a:t>
            </a:r>
          </a:p>
          <a:p>
            <a:pPr lvl="1"/>
            <a:r>
              <a:rPr lang="en-US" sz="2700" dirty="0">
                <a:solidFill>
                  <a:schemeClr val="tx1"/>
                </a:solidFill>
                <a:cs typeface="Arial"/>
              </a:rPr>
              <a:t>promote tolerance, and</a:t>
            </a:r>
          </a:p>
          <a:p>
            <a:pPr lvl="1"/>
            <a:r>
              <a:rPr lang="en-US" sz="2700" dirty="0">
                <a:solidFill>
                  <a:schemeClr val="tx1"/>
                </a:solidFill>
                <a:cs typeface="Arial"/>
              </a:rPr>
              <a:t>develop policies and laws that promote equity.</a:t>
            </a:r>
            <a:endParaRPr lang="en-US" sz="2700" dirty="0">
              <a:solidFill>
                <a:srgbClr val="2B696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202424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E3E14-0A74-201D-C0FA-2B363F3B20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Reporting Violence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0A6767-1F79-8E1D-BB94-8FE3E23772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People who witness a violent act can help by calling 911 to report the crime or by telling a trusted adult about the situation.</a:t>
            </a:r>
          </a:p>
          <a:p>
            <a:r>
              <a:rPr lang="en-US" dirty="0">
                <a:cs typeface="Arial"/>
              </a:rPr>
              <a:t>Reporting violence is the right thing to do.</a:t>
            </a:r>
            <a:endParaRPr lang="en-US" dirty="0">
              <a:solidFill>
                <a:srgbClr val="2B696C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053932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75C393-0D0A-69A5-B882-EA21E88344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Communicating Respect for Others</a:t>
            </a:r>
          </a:p>
        </p:txBody>
      </p:sp>
      <p:pic>
        <p:nvPicPr>
          <p:cNvPr id="5" name="Content Placeholder 4" descr="R: recognize. E: eliminate. S: speak with. P: practice. E: earn. C: consider. T: take time.">
            <a:extLst>
              <a:ext uri="{FF2B5EF4-FFF2-40B4-BE49-F238E27FC236}">
                <a16:creationId xmlns:a16="http://schemas.microsoft.com/office/drawing/2014/main" id="{5BC4053B-E9D5-7536-3BEE-586C0B86A23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958950" y="1821946"/>
            <a:ext cx="5226100" cy="4670928"/>
          </a:xfrm>
        </p:spPr>
      </p:pic>
    </p:spTree>
    <p:extLst>
      <p:ext uri="{BB962C8B-B14F-4D97-AF65-F5344CB8AC3E}">
        <p14:creationId xmlns:p14="http://schemas.microsoft.com/office/powerpoint/2010/main" val="42752978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0CDDE9-2514-2D66-C6D9-22BBAD3CB7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Skill-Building Challenge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D98006-55C1-7F11-D491-6113D420FA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solidFill>
                  <a:schemeClr val="tx1"/>
                </a:solidFill>
                <a:ea typeface="+mn-lt"/>
                <a:cs typeface="+mn-lt"/>
              </a:rPr>
              <a:t>Select one of the topics that reflects something about your own identity.</a:t>
            </a:r>
            <a:endParaRPr lang="en-US" dirty="0">
              <a:solidFill>
                <a:schemeClr val="tx1"/>
              </a:solidFill>
              <a:cs typeface="Arial"/>
            </a:endParaRPr>
          </a:p>
          <a:p>
            <a:r>
              <a:rPr lang="en-US" dirty="0">
                <a:solidFill>
                  <a:schemeClr val="tx1"/>
                </a:solidFill>
                <a:ea typeface="+mn-lt"/>
                <a:cs typeface="+mn-lt"/>
              </a:rPr>
              <a:t>Write a short response to the prompt you selected and then share it with a classmate or small group.</a:t>
            </a:r>
            <a:endParaRPr lang="en-US" dirty="0">
              <a:solidFill>
                <a:schemeClr val="tx1"/>
              </a:solidFill>
              <a:cs typeface="Arial"/>
            </a:endParaRPr>
          </a:p>
          <a:p>
            <a:r>
              <a:rPr lang="en-US" dirty="0">
                <a:solidFill>
                  <a:schemeClr val="tx1"/>
                </a:solidFill>
                <a:ea typeface="+mn-lt"/>
                <a:cs typeface="+mn-lt"/>
              </a:rPr>
              <a:t>As you discuss your topic, use the RESPECT acronym to guide your conversation with others.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195467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B0711-5F9E-414D-82E6-956438BC4B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Write About 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960B38-CE66-89E9-091C-BB3EF290D0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buFont typeface="Arial,Sans-Serif" panose="020B0604020202020204" pitchFamily="34" charset="0"/>
            </a:pPr>
            <a:r>
              <a:rPr lang="en-US" dirty="0">
                <a:ea typeface="+mn-lt"/>
                <a:cs typeface="+mn-lt"/>
              </a:rPr>
              <a:t>How might your opinion of someone else influence the way you treat that person?</a:t>
            </a:r>
            <a:endParaRPr lang="en-US" dirty="0">
              <a:cs typeface="Arial"/>
            </a:endParaRPr>
          </a:p>
          <a:p>
            <a:pPr>
              <a:buFont typeface="Arial,Sans-Serif" panose="020B0604020202020204" pitchFamily="34" charset="0"/>
            </a:pPr>
            <a:r>
              <a:rPr lang="en-US" dirty="0">
                <a:cs typeface="Arial"/>
              </a:rPr>
              <a:t>How might opinions lead to violent behavior? </a:t>
            </a:r>
          </a:p>
        </p:txBody>
      </p:sp>
    </p:spTree>
    <p:extLst>
      <p:ext uri="{BB962C8B-B14F-4D97-AF65-F5344CB8AC3E}">
        <p14:creationId xmlns:p14="http://schemas.microsoft.com/office/powerpoint/2010/main" val="3426044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6BE390-AACD-958D-8B14-3F2DAB91AC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 you . . .  </a:t>
            </a:r>
            <a:endParaRPr lang="en-US" sz="2400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46B1E4-F71B-9966-0D75-82BEDFFB65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US" dirty="0">
                <a:cs typeface="Arial"/>
              </a:rPr>
              <a:t>Compare and contrast physical and emotional violence?</a:t>
            </a:r>
          </a:p>
          <a:p>
            <a:r>
              <a:rPr lang="en-US" dirty="0">
                <a:cs typeface="Arial"/>
              </a:rPr>
              <a:t>Explain how personal, social, family, and community influences affect violent behavior?</a:t>
            </a:r>
          </a:p>
          <a:p>
            <a:r>
              <a:rPr lang="en-US" dirty="0">
                <a:cs typeface="Arial"/>
              </a:rPr>
              <a:t>Explain how prejudice, bias, and intolerance are related to violent behavior?</a:t>
            </a:r>
          </a:p>
          <a:p>
            <a:r>
              <a:rPr lang="en-US" dirty="0">
                <a:cs typeface="Arial"/>
              </a:rPr>
              <a:t>Compare and contrast the consequences of violent behavior to the victim, bystander, and offender?</a:t>
            </a:r>
          </a:p>
          <a:p>
            <a:r>
              <a:rPr lang="en-US" dirty="0">
                <a:cs typeface="Arial"/>
              </a:rPr>
              <a:t>Communicate respect for others?</a:t>
            </a:r>
          </a:p>
        </p:txBody>
      </p:sp>
    </p:spTree>
    <p:extLst>
      <p:ext uri="{BB962C8B-B14F-4D97-AF65-F5344CB8AC3E}">
        <p14:creationId xmlns:p14="http://schemas.microsoft.com/office/powerpoint/2010/main" val="1680724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C765DF-384F-1128-72A0-CE3FA3B9F3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What Is Violent Behavior?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AF5348-20B4-742B-5C59-91A25F1BF4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b="1" dirty="0">
                <a:cs typeface="Arial"/>
              </a:rPr>
              <a:t>Violent behavior</a:t>
            </a:r>
            <a:r>
              <a:rPr lang="en-US" dirty="0">
                <a:cs typeface="Arial"/>
              </a:rPr>
              <a:t> includes the intentional use of words or actions that cause or threaten to cause injury.</a:t>
            </a:r>
          </a:p>
          <a:p>
            <a:r>
              <a:rPr lang="en-US" dirty="0">
                <a:cs typeface="Arial"/>
              </a:rPr>
              <a:t>Violent behavior often starts with words and can quickly become a physical act.</a:t>
            </a:r>
          </a:p>
          <a:p>
            <a:r>
              <a:rPr lang="en-US" dirty="0">
                <a:cs typeface="Arial"/>
              </a:rPr>
              <a:t>Violent behavior may be: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physical violence,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sexual violence, or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emotional violence.</a:t>
            </a:r>
          </a:p>
        </p:txBody>
      </p:sp>
    </p:spTree>
    <p:extLst>
      <p:ext uri="{BB962C8B-B14F-4D97-AF65-F5344CB8AC3E}">
        <p14:creationId xmlns:p14="http://schemas.microsoft.com/office/powerpoint/2010/main" val="33964288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FF42B9-69CE-6F3B-548E-80AB2113B2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Categories of Violent Behavior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111424-32D0-B137-8BCC-CC63A719F4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 sz="2500" dirty="0">
                <a:cs typeface="Arial"/>
              </a:rPr>
              <a:t>Categories of violent behavior include the following:</a:t>
            </a:r>
            <a:endParaRPr lang="en-US" sz="2500" dirty="0"/>
          </a:p>
          <a:p>
            <a:pPr lvl="1"/>
            <a:r>
              <a:rPr lang="en-US" sz="2500" dirty="0">
                <a:solidFill>
                  <a:schemeClr val="tx1"/>
                </a:solidFill>
                <a:cs typeface="Arial"/>
              </a:rPr>
              <a:t>Bullying and cyberbullying</a:t>
            </a:r>
            <a:endParaRPr lang="en-US" sz="2500" dirty="0">
              <a:solidFill>
                <a:schemeClr val="tx1"/>
              </a:solidFill>
            </a:endParaRPr>
          </a:p>
          <a:p>
            <a:pPr lvl="1"/>
            <a:r>
              <a:rPr lang="en-US" sz="2500" dirty="0">
                <a:solidFill>
                  <a:schemeClr val="tx1"/>
                </a:solidFill>
                <a:cs typeface="Arial"/>
              </a:rPr>
              <a:t>Hazing</a:t>
            </a:r>
          </a:p>
          <a:p>
            <a:pPr lvl="1"/>
            <a:r>
              <a:rPr lang="en-US" sz="2500" dirty="0">
                <a:solidFill>
                  <a:schemeClr val="tx1"/>
                </a:solidFill>
                <a:cs typeface="Arial"/>
              </a:rPr>
              <a:t>Neglect</a:t>
            </a:r>
          </a:p>
          <a:p>
            <a:pPr lvl="1"/>
            <a:r>
              <a:rPr lang="en-US" sz="2500" dirty="0">
                <a:solidFill>
                  <a:schemeClr val="tx1"/>
                </a:solidFill>
                <a:cs typeface="Arial"/>
              </a:rPr>
              <a:t>Physical, sexual, and emotional abuse</a:t>
            </a:r>
          </a:p>
          <a:p>
            <a:pPr lvl="1"/>
            <a:r>
              <a:rPr lang="en-US" sz="2500" dirty="0">
                <a:solidFill>
                  <a:schemeClr val="tx1"/>
                </a:solidFill>
                <a:cs typeface="Arial"/>
              </a:rPr>
              <a:t>Child, sibling, and elder abuse</a:t>
            </a:r>
          </a:p>
          <a:p>
            <a:pPr lvl="1"/>
            <a:r>
              <a:rPr lang="en-US" sz="2500" dirty="0">
                <a:solidFill>
                  <a:schemeClr val="tx1"/>
                </a:solidFill>
                <a:cs typeface="Arial"/>
              </a:rPr>
              <a:t>Animal abuse</a:t>
            </a:r>
          </a:p>
          <a:p>
            <a:pPr lvl="1"/>
            <a:r>
              <a:rPr lang="en-US" sz="2500" dirty="0">
                <a:solidFill>
                  <a:schemeClr val="tx1"/>
                </a:solidFill>
                <a:cs typeface="Arial"/>
              </a:rPr>
              <a:t>Hate crimes</a:t>
            </a:r>
          </a:p>
          <a:p>
            <a:pPr lvl="1"/>
            <a:r>
              <a:rPr lang="en-US" sz="2500" dirty="0">
                <a:solidFill>
                  <a:schemeClr val="tx1"/>
                </a:solidFill>
                <a:cs typeface="Arial"/>
              </a:rPr>
              <a:t>Human trafficking</a:t>
            </a:r>
          </a:p>
          <a:p>
            <a:pPr lvl="1"/>
            <a:r>
              <a:rPr lang="en-US" sz="2500" dirty="0">
                <a:solidFill>
                  <a:schemeClr val="tx1"/>
                </a:solidFill>
                <a:cs typeface="Arial"/>
              </a:rPr>
              <a:t>School violence and gang violence</a:t>
            </a:r>
          </a:p>
        </p:txBody>
      </p:sp>
    </p:spTree>
    <p:extLst>
      <p:ext uri="{BB962C8B-B14F-4D97-AF65-F5344CB8AC3E}">
        <p14:creationId xmlns:p14="http://schemas.microsoft.com/office/powerpoint/2010/main" val="7032331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DA5856-ED43-DE60-B4AF-97B13B1F5A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Influences on Violent Behavior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5D67AD-1CC0-39F7-A93E-E900526D3D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US" dirty="0">
                <a:cs typeface="Arial"/>
              </a:rPr>
              <a:t>The </a:t>
            </a:r>
            <a:r>
              <a:rPr lang="en-US" b="1" dirty="0">
                <a:cs typeface="Arial"/>
              </a:rPr>
              <a:t>offender</a:t>
            </a:r>
            <a:r>
              <a:rPr lang="en-US" dirty="0">
                <a:cs typeface="Arial"/>
              </a:rPr>
              <a:t> is the person who commits a violent act.</a:t>
            </a:r>
            <a:endParaRPr lang="en-US" dirty="0"/>
          </a:p>
          <a:p>
            <a:r>
              <a:rPr lang="en-US" dirty="0">
                <a:cs typeface="Arial"/>
              </a:rPr>
              <a:t>The </a:t>
            </a:r>
            <a:r>
              <a:rPr lang="en-US" b="1" dirty="0">
                <a:cs typeface="Arial"/>
              </a:rPr>
              <a:t>victim</a:t>
            </a:r>
            <a:r>
              <a:rPr lang="en-US" dirty="0">
                <a:cs typeface="Arial"/>
              </a:rPr>
              <a:t> is the person on the receiving end of the violent act.</a:t>
            </a:r>
          </a:p>
          <a:p>
            <a:r>
              <a:rPr lang="en-US" dirty="0">
                <a:cs typeface="Arial"/>
              </a:rPr>
              <a:t>Violent behavior is linked to the following:</a:t>
            </a:r>
            <a:endParaRPr lang="en-US" dirty="0"/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Personal and social risk factors, such as peer pressure, rejection of social values, and bias and discrimination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Family and community risk factors, such as substance abuse, violence in the home, and high crime rates</a:t>
            </a:r>
          </a:p>
        </p:txBody>
      </p:sp>
    </p:spTree>
    <p:extLst>
      <p:ext uri="{BB962C8B-B14F-4D97-AF65-F5344CB8AC3E}">
        <p14:creationId xmlns:p14="http://schemas.microsoft.com/office/powerpoint/2010/main" val="38834342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B05346-B1F3-A04F-7F77-6AB2A7AECE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Risk Factors</a:t>
            </a:r>
            <a:br>
              <a:rPr lang="en-US" dirty="0"/>
            </a:br>
            <a:r>
              <a:rPr lang="en-US" dirty="0"/>
              <a:t>for Violent Behavior</a:t>
            </a:r>
          </a:p>
        </p:txBody>
      </p:sp>
      <p:pic>
        <p:nvPicPr>
          <p:cNvPr id="5" name="Content Placeholder 4" descr="Family and community influences, such as lack of parental supervision or involvement, and personal and social influences, such as inability to control anger and abuse of alcohol or drugs">
            <a:extLst>
              <a:ext uri="{FF2B5EF4-FFF2-40B4-BE49-F238E27FC236}">
                <a16:creationId xmlns:a16="http://schemas.microsoft.com/office/drawing/2014/main" id="{7CE60401-2A3D-FC46-737D-3BD14D8D7FB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259261" y="1825625"/>
            <a:ext cx="4625477" cy="4351338"/>
          </a:xfrm>
        </p:spPr>
      </p:pic>
    </p:spTree>
    <p:extLst>
      <p:ext uri="{BB962C8B-B14F-4D97-AF65-F5344CB8AC3E}">
        <p14:creationId xmlns:p14="http://schemas.microsoft.com/office/powerpoint/2010/main" val="3164084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FEB68A-B222-5F3F-B7F4-830A1FF266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Prejudice, Bias,</a:t>
            </a:r>
            <a:br>
              <a:rPr lang="en-US" dirty="0"/>
            </a:br>
            <a:r>
              <a:rPr lang="en-US" dirty="0"/>
              <a:t>and Intolerance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F687EA-D6F3-0CE8-D8FB-8D79BD04DF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b="1" dirty="0">
                <a:cs typeface="Arial"/>
              </a:rPr>
              <a:t>Prejudice</a:t>
            </a:r>
            <a:r>
              <a:rPr lang="en-US" dirty="0">
                <a:cs typeface="Arial"/>
              </a:rPr>
              <a:t> is having an opinion about someone or something that is not based in reason or actual experience.</a:t>
            </a:r>
          </a:p>
          <a:p>
            <a:r>
              <a:rPr lang="en-US" b="1" dirty="0">
                <a:cs typeface="Arial"/>
              </a:rPr>
              <a:t>Bias</a:t>
            </a:r>
            <a:r>
              <a:rPr lang="en-US" dirty="0">
                <a:cs typeface="Arial"/>
              </a:rPr>
              <a:t> is treating a person or group differently based on how we think about them.</a:t>
            </a:r>
          </a:p>
          <a:p>
            <a:r>
              <a:rPr lang="en-US" b="1" dirty="0">
                <a:cs typeface="Arial"/>
              </a:rPr>
              <a:t>Intolerance</a:t>
            </a:r>
            <a:r>
              <a:rPr lang="en-US" dirty="0">
                <a:cs typeface="Arial"/>
              </a:rPr>
              <a:t> is when we don’t examine our prejudices and biases and are unwilling to accept others’ beliefs or behaviors.</a:t>
            </a:r>
            <a:endParaRPr lang="en-US" dirty="0"/>
          </a:p>
          <a:p>
            <a:r>
              <a:rPr lang="en-US" dirty="0">
                <a:cs typeface="Arial"/>
              </a:rPr>
              <a:t>Intolerance can lead to hate and violence.</a:t>
            </a:r>
          </a:p>
        </p:txBody>
      </p:sp>
    </p:spTree>
    <p:extLst>
      <p:ext uri="{BB962C8B-B14F-4D97-AF65-F5344CB8AC3E}">
        <p14:creationId xmlns:p14="http://schemas.microsoft.com/office/powerpoint/2010/main" val="37577614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152952-2322-4347-7274-84BA159A9F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Consequences of Violent Behavior </a:t>
            </a:r>
            <a:r>
              <a:rPr lang="en-US" sz="2400" i="1" dirty="0"/>
              <a:t>(1 of 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4CB001-0E0E-FBDE-FECF-7FB88CF60A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Violent behavior can lead to</a:t>
            </a:r>
            <a:endParaRPr lang="en-US" dirty="0"/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emotional and mental disorders, such as anxiety and depression;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injury, illness, and death;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substance abuse;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suicide; and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jail time, job loss, and more violence.</a:t>
            </a:r>
          </a:p>
          <a:p>
            <a:pPr marL="0" indent="0" algn="r">
              <a:buNone/>
            </a:pPr>
            <a:r>
              <a:rPr lang="en-US" sz="1400" i="1" dirty="0">
                <a:solidFill>
                  <a:schemeClr val="tx1"/>
                </a:solidFill>
                <a:latin typeface="Helvetica" pitchFamily="2" charset="0"/>
                <a:cs typeface="Arial"/>
              </a:rPr>
              <a:t>(continued)</a:t>
            </a:r>
          </a:p>
        </p:txBody>
      </p:sp>
    </p:spTree>
    <p:extLst>
      <p:ext uri="{BB962C8B-B14F-4D97-AF65-F5344CB8AC3E}">
        <p14:creationId xmlns:p14="http://schemas.microsoft.com/office/powerpoint/2010/main" val="36437819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">
      <a:dk1>
        <a:srgbClr val="3F403F"/>
      </a:dk1>
      <a:lt1>
        <a:srgbClr val="FFFFFF"/>
      </a:lt1>
      <a:dk2>
        <a:srgbClr val="404040"/>
      </a:dk2>
      <a:lt2>
        <a:srgbClr val="E7E6E6"/>
      </a:lt2>
      <a:accent1>
        <a:srgbClr val="B80D48"/>
      </a:accent1>
      <a:accent2>
        <a:srgbClr val="F29724"/>
      </a:accent2>
      <a:accent3>
        <a:srgbClr val="2B696C"/>
      </a:accent3>
      <a:accent4>
        <a:srgbClr val="404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0" id="{B84D7211-432D-1C48-95AA-C31DA750D53E}" vid="{D511F074-A21B-604F-9477-BFEFE8A223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</TotalTime>
  <Words>585</Words>
  <Application>Microsoft Office PowerPoint</Application>
  <PresentationFormat>On-screen Show (4:3)</PresentationFormat>
  <Paragraphs>74</Paragraphs>
  <Slides>14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Arial Black</vt:lpstr>
      <vt:lpstr>Arial,Sans-Serif</vt:lpstr>
      <vt:lpstr>Calibri</vt:lpstr>
      <vt:lpstr>Helvetica</vt:lpstr>
      <vt:lpstr>Office Theme</vt:lpstr>
      <vt:lpstr>Understanding Violent Behavior</vt:lpstr>
      <vt:lpstr>Write About It</vt:lpstr>
      <vt:lpstr>Can you . . .  </vt:lpstr>
      <vt:lpstr>What Is Violent Behavior?</vt:lpstr>
      <vt:lpstr>Categories of Violent Behavior</vt:lpstr>
      <vt:lpstr>Influences on Violent Behavior</vt:lpstr>
      <vt:lpstr>Risk Factors for Violent Behavior</vt:lpstr>
      <vt:lpstr>Prejudice, Bias, and Intolerance</vt:lpstr>
      <vt:lpstr>Consequences of Violent Behavior (1 of 2)</vt:lpstr>
      <vt:lpstr>Consequences of Violent Behavior (2 of 2)</vt:lpstr>
      <vt:lpstr>Preventing Violence</vt:lpstr>
      <vt:lpstr>Reporting Violence</vt:lpstr>
      <vt:lpstr>Communicating Respect for Others</vt:lpstr>
      <vt:lpstr>Skill-Building Challenge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Violence and Conflict</dc:title>
  <dc:creator>Human Kinetics</dc:creator>
  <cp:lastModifiedBy>Melissa Feld</cp:lastModifiedBy>
  <cp:revision>4932</cp:revision>
  <dcterms:created xsi:type="dcterms:W3CDTF">2020-04-29T19:38:00Z</dcterms:created>
  <dcterms:modified xsi:type="dcterms:W3CDTF">2023-01-04T16:30:34Z</dcterms:modified>
</cp:coreProperties>
</file>