
<file path=[Content_Types].xml><?xml version="1.0" encoding="utf-8"?>
<Types xmlns="http://schemas.openxmlformats.org/package/2006/content-types"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18"/>
  </p:notesMasterIdLst>
  <p:sldIdLst>
    <p:sldId id="510" r:id="rId2"/>
    <p:sldId id="337" r:id="rId3"/>
    <p:sldId id="334" r:id="rId4"/>
    <p:sldId id="422" r:id="rId5"/>
    <p:sldId id="508" r:id="rId6"/>
    <p:sldId id="511" r:id="rId7"/>
    <p:sldId id="518" r:id="rId8"/>
    <p:sldId id="512" r:id="rId9"/>
    <p:sldId id="494" r:id="rId10"/>
    <p:sldId id="516" r:id="rId11"/>
    <p:sldId id="519" r:id="rId12"/>
    <p:sldId id="514" r:id="rId13"/>
    <p:sldId id="513" r:id="rId14"/>
    <p:sldId id="515" r:id="rId15"/>
    <p:sldId id="517" r:id="rId16"/>
    <p:sldId id="449" r:id="rId1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Benjamin Sibley" initials="BAS" lastIdx="3" clrIdx="0">
    <p:extLst>
      <p:ext uri="{19B8F6BF-5375-455C-9EA6-DF929625EA0E}">
        <p15:presenceInfo xmlns:p15="http://schemas.microsoft.com/office/powerpoint/2012/main" userId="Benjamin Sibley" providerId="None"/>
      </p:ext>
    </p:extLst>
  </p:cmAuthor>
  <p:cmAuthor id="2" name="Melissa Feld" initials="MF" lastIdx="3" clrIdx="1">
    <p:extLst>
      <p:ext uri="{19B8F6BF-5375-455C-9EA6-DF929625EA0E}">
        <p15:presenceInfo xmlns:p15="http://schemas.microsoft.com/office/powerpoint/2012/main" userId="S::MELISSAF@hkusa.com::0f29222b-6214-49c0-8417-0f9c07eec459" providerId="AD"/>
      </p:ext>
    </p:extLst>
  </p:cmAuthor>
  <p:cmAuthor id="3" name="Darla Castelli" initials="DC" lastIdx="1" clrIdx="2">
    <p:extLst>
      <p:ext uri="{19B8F6BF-5375-455C-9EA6-DF929625EA0E}">
        <p15:presenceInfo xmlns:p15="http://schemas.microsoft.com/office/powerpoint/2012/main" userId="7UrpDUNxLb3wz+BQ0wOX2q7Wu6WjqQkaVb27W5YmfaU=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30F9E2B-FDCF-DD4C-50FF-03D9D3A74549}" v="107" dt="2022-06-11T19:42:30.169"/>
    <p1510:client id="{04B6EE96-B195-4823-2D63-315C982ED8B7}" v="858" dt="2022-06-03T21:06:15.601"/>
    <p1510:client id="{069374D2-0824-1892-B398-13FF1AA2E7DB}" v="2417" dt="2022-06-10T19:41:57.704"/>
    <p1510:client id="{0982CFA4-291B-B051-48FF-3719AE8B1DD7}" v="3" dt="2022-06-14T13:56:25.477"/>
    <p1510:client id="{0AE9ED06-1563-FA81-A6E0-ED64D80B4F13}" v="950" dt="2022-06-14T17:43:13.592"/>
    <p1510:client id="{0E5C06FB-B592-8D37-56D4-F40AA4DAEC27}" v="2" dt="2022-06-18T18:51:45.507"/>
    <p1510:client id="{0E975F3D-D17C-9C09-AC40-E3073B3C6A2F}" v="1345" dt="2022-06-01T22:59:36.040"/>
    <p1510:client id="{14CD8D72-2C0E-B6EA-9F84-93C4F70EFE95}" v="308" dt="2022-05-24T21:33:20.661"/>
    <p1510:client id="{14D506F5-1628-FB7F-8AF0-71563959A9CE}" v="1425" dt="2022-06-14T14:49:34.781"/>
    <p1510:client id="{1664D6C9-0630-8611-A021-CA0EC941D1DE}" v="409" dt="2022-06-05T12:39:47.327"/>
    <p1510:client id="{17AF61C8-4B49-E53B-CF06-5175B65E2D1E}" v="1235" dt="2022-06-16T14:19:53.124"/>
    <p1510:client id="{1996537B-60FB-E22E-31B8-B601792592A3}" v="917" dt="2022-05-24T19:16:09.094"/>
    <p1510:client id="{19BCEA82-1115-0AAB-82BE-3D376AADD15E}" v="238" dt="2022-06-19T03:51:06.890"/>
    <p1510:client id="{1CB15461-3281-2FC1-906F-7A0798DFFA0E}" v="6" dt="2022-05-24T21:13:25.061"/>
    <p1510:client id="{1F0622F9-6923-A7B9-1E1C-961E0CC0D98B}" v="13" dt="2022-06-01T20:02:33.377"/>
    <p1510:client id="{1F84C1F1-5C37-1DFE-AE3C-EF2770F37002}" v="686" dt="2022-06-15T15:51:37.291"/>
    <p1510:client id="{20A4CD02-EB88-7A24-E5E8-AE527A282612}" v="115" dt="2022-06-12T21:18:15.827"/>
    <p1510:client id="{224EF453-7F40-08CA-897D-8637D446956E}" v="438" dt="2022-06-11T20:02:43.741"/>
    <p1510:client id="{2272C600-89A4-66E4-5BFD-E589E861DB3D}" v="266" dt="2022-05-25T14:37:38.660"/>
    <p1510:client id="{26941114-D38A-1227-B2B6-3BB478BE53DB}" v="1596" dt="2022-06-06T15:32:16.869"/>
    <p1510:client id="{272AA541-535F-3BF7-BB90-DA487EAD5447}" v="759" dt="2022-06-19T18:56:26.970"/>
    <p1510:client id="{2A67B5D8-18FC-504A-A7CF-A2325397F039}" v="191" dt="2022-06-17T15:10:02.206"/>
    <p1510:client id="{2B82B3E6-ECBE-FE38-0F4E-95C01880CAD0}" v="1433" dt="2022-06-12T21:11:50.370"/>
    <p1510:client id="{2C014A0F-A6D2-4EF3-2C8F-AF0CA36E43A4}" v="1463" dt="2022-06-08T02:46:14.301"/>
    <p1510:client id="{2C02AB52-250F-807D-96EF-C225054F5B94}" v="1085" dt="2022-06-14T01:47:51.294"/>
    <p1510:client id="{2D03B026-49C4-3631-DFF8-2B8B9771F340}" v="1586" dt="2022-06-02T21:03:50.071"/>
    <p1510:client id="{2E9E69DA-D48B-77D8-F6A2-159C58390E08}" v="1261" dt="2022-06-12T15:35:15.009"/>
    <p1510:client id="{31A1B2DD-789A-4961-C53E-F99001ED6397}" v="1197" dt="2022-06-04T23:14:19.831"/>
    <p1510:client id="{3D2B1ED9-4A30-0D47-01B8-3CF7626A7B98}" v="7" dt="2022-06-18T18:52:46.744"/>
    <p1510:client id="{3DB22E58-4774-91C4-5259-F25492FA8F76}" v="607" dt="2022-06-07T19:50:55.917"/>
    <p1510:client id="{413F1D55-41DC-9EBC-9069-1AE4E4F8F348}" v="412" dt="2022-06-14T20:57:51.970"/>
    <p1510:client id="{480BD34F-3108-8211-D85E-5B3FC0561883}" v="27" dt="2022-06-12T21:13:29.557"/>
    <p1510:client id="{48179276-092F-C3E1-BB01-D59CF70B32C4}" v="266" dt="2022-06-17T23:04:55.328"/>
    <p1510:client id="{4895E784-049E-6E1A-691B-981009B2B52A}" v="15" dt="2022-05-27T19:37:41.867"/>
    <p1510:client id="{49E0CD5E-5C57-5C4E-1C04-CAE5B489C538}" v="166" dt="2022-05-22T20:55:00.731"/>
    <p1510:client id="{4DAE184F-1DAC-18D0-0D2C-8AFE38C29856}" v="1987" dt="2022-06-10T04:45:36.752"/>
    <p1510:client id="{4E0F79D6-C3B4-418D-03A4-C4F858A67294}" v="626" dt="2022-06-08T21:10:54.028"/>
    <p1510:client id="{5480F734-7689-FD1C-CB4C-2CC841ADFF06}" v="1185" dt="2022-06-17T04:36:35.500"/>
    <p1510:client id="{55846A91-7C66-007E-8B59-E8BA8F570F58}" v="1454" dt="2022-06-19T15:06:08.930"/>
    <p1510:client id="{561B6E78-3B36-FB72-E91D-FFC90CBA863C}" v="314" dt="2022-06-04T18:58:31.282"/>
    <p1510:client id="{587EBA0A-19C0-CF3A-5B74-93DBE206831B}" v="1" dt="2022-05-20T20:17:15.799"/>
    <p1510:client id="{59414F8C-71C3-E97D-8F7E-3F3D8112BD21}" v="2078" dt="2022-06-17T19:17:51.562"/>
    <p1510:client id="{5BAE47F4-DE35-BAFD-7091-E8786169DD9A}" v="143" dt="2022-06-14T21:03:53.404"/>
    <p1510:client id="{5CD9C1E4-D166-5D0B-91A2-CE47BC677AF0}" v="158" dt="2022-06-10T23:17:16.979"/>
    <p1510:client id="{5FD5E256-AB1F-0D3A-B169-E0EA0E164E95}" v="704" dt="2022-06-18T18:50:16.193"/>
    <p1510:client id="{626AF30B-4B48-78B0-04AE-2A8B60898CF9}" v="678" dt="2022-06-17T00:57:00.799"/>
    <p1510:client id="{63571A3C-0DE9-5037-C07E-BC098AC19328}" v="155" dt="2022-06-12T15:41:58.959"/>
    <p1510:client id="{639DE897-18E3-51E3-490C-AE62CAE20C1C}" v="2296" dt="2022-06-06T21:55:10.312"/>
    <p1510:client id="{64E14184-308F-D640-CF7C-782AF05F44C0}" v="158" dt="2022-06-10T19:48:26.194"/>
    <p1510:client id="{6853434D-1EA1-EEAA-B34F-CEF49FCD2B72}" v="696" dt="2022-06-19T19:51:34.159"/>
    <p1510:client id="{68D1C7C8-4215-6E7F-0C33-F6F27A1FC7AD}" v="1437" dt="2022-06-09T22:17:13.085"/>
    <p1510:client id="{6A79C26E-26EB-3A57-F2CD-7269CD96249E}" v="950" dt="2022-05-25T05:07:01.219"/>
    <p1510:client id="{6A98A3C2-0A2E-F040-C04F-BDB40BD5E3BD}" v="797" dt="2022-05-24T15:41:46.546"/>
    <p1510:client id="{6AC26BFB-C726-D6E8-A3F9-0478CD5DE10D}" v="1023" dt="2022-06-05T18:50:13.919"/>
    <p1510:client id="{6D2E7026-7102-64D7-8F04-6147227DE5BB}" v="1330" dt="2022-06-10T23:10:09"/>
    <p1510:client id="{6D9964F0-A4A9-EAD3-1137-6C5F4F1CF757}" v="1920" dt="2022-06-15T14:41:01.585"/>
    <p1510:client id="{6EBA4413-477F-ECD4-7370-96BEB213CAEF}" v="221" dt="2022-06-17T18:16:22.613"/>
    <p1510:client id="{723003D4-0B78-8A9E-790D-3B57650022CE}" v="117" dt="2022-06-17T15:01:35.055"/>
    <p1510:client id="{72F4EDCF-CBD6-53B8-28BC-BEAB3F6CF589}" v="923" dt="2022-06-03T21:45:34.441"/>
    <p1510:client id="{780BC665-C45A-E6EE-FAEA-57033778F0D2}" v="1" dt="2022-05-20T20:15:08.787"/>
    <p1510:client id="{79B479EA-66AF-BF74-D92C-F80D42B9E48A}" v="849" dt="2022-06-17T21:44:43.796"/>
    <p1510:client id="{7AE24B73-052C-C9D5-026F-16EE1BAF0995}" v="1553" dt="2022-06-07T05:23:07.895"/>
    <p1510:client id="{7E686512-CA86-5AB9-DBDD-67F0909FFCC4}" v="828" dt="2022-05-23T20:44:21.167"/>
    <p1510:client id="{805028BB-D11F-10E8-ABE9-D28B22459209}" v="769" dt="2022-06-18T21:43:09.968"/>
    <p1510:client id="{82DA953B-341A-BCFE-80FF-714215C44BC9}" v="194" dt="2022-06-18T22:02:25.870"/>
    <p1510:client id="{85010E34-0D39-AC69-8870-18BF2D698A09}" v="1747" dt="2022-06-19T03:24:36.213"/>
    <p1510:client id="{86262B28-A453-6DCA-F296-46B49AAEC1C4}" v="252" dt="2022-06-19T15:17:37.777"/>
    <p1510:client id="{86AA42FF-C071-AB78-CCA4-D0C72CB7A094}" v="1569" dt="2022-06-18T03:33:19.990"/>
    <p1510:client id="{880E599A-DAEA-DECC-D6A0-409F1DA32E63}" v="16" dt="2022-06-08T21:12:55.932"/>
    <p1510:client id="{8BFF7998-973C-1DC0-4A13-EA5BCE5C1F64}" v="655" dt="2022-06-13T15:19:50.119"/>
    <p1510:client id="{907EF992-BEC6-DB62-995A-4783911D4510}" v="1224" dt="2022-05-25T15:40:41.259"/>
    <p1510:client id="{928D8EFB-F07C-472F-4BC1-3EB23266502D}" v="488" dt="2022-06-18T19:08:44.829"/>
    <p1510:client id="{9473B549-753C-F0F6-70EC-A04766A8AC38}" v="1181" dt="2022-06-18T15:46:32.750"/>
    <p1510:client id="{99D2FD0F-444C-D9C1-2A41-4D770CB3F938}" v="1519" dt="2022-06-12T19:06:34.232"/>
    <p1510:client id="{9BEDC2F0-E7D5-6BEB-4C7D-670F6D58B931}" v="1394" dt="2022-06-11T19:37:48.372"/>
    <p1510:client id="{9C223B70-E35A-5C71-963C-F1192BF78C25}" v="1354" dt="2022-06-07T15:45:19.637"/>
    <p1510:client id="{9FB27BAA-8F56-C344-3E95-5FE6011FD119}" v="859" dt="2022-06-14T15:31:53.875"/>
    <p1510:client id="{A5538EB9-E6EA-E6B3-F821-35AAA3B18D41}" v="1207" dt="2022-06-13T16:00:19.314"/>
    <p1510:client id="{A7E8AE21-1EDE-85DC-C410-E74BDC9BF6F4}" v="1671" dt="2022-06-16T21:28:46.315"/>
    <p1510:client id="{A9193841-C052-6EE8-602D-4303276CDEF3}" v="203" dt="2022-06-05T18:56:20.476"/>
    <p1510:client id="{AD5E087A-00E7-9DC9-427D-3E0BE2870EC0}" v="383" dt="2022-06-01T20:15:38.143"/>
    <p1510:client id="{B45F3E93-1707-8C24-EBFF-0BCAEC670798}" v="1277" dt="2022-06-08T04:08:18.358"/>
    <p1510:client id="{B475F694-7221-5B53-0103-518055A73BB5}" v="805" dt="2022-05-27T19:31:52.442"/>
    <p1510:client id="{B4EC7EE8-7A71-0FF2-32F8-F22D9B26320F}" v="228" dt="2022-06-13T16:12:50.755"/>
    <p1510:client id="{B6509ADE-21E2-636F-F4CD-7BEC1F806111}" v="850" dt="2022-06-11T23:00:46.500"/>
    <p1510:client id="{B7E12A5C-C342-3B56-A8D4-9E75CBCF67C7}" v="1766" dt="2022-06-08T15:57:03.526"/>
    <p1510:client id="{B980DDB4-52B3-8585-C57F-3D58B6D45939}" v="281" dt="2022-05-22T21:33:39.491"/>
    <p1510:client id="{BA87F162-916C-9416-2988-A519C3187869}" v="402" dt="2022-05-20T21:37:53.952"/>
    <p1510:client id="{BAB137C5-74A4-FA12-DB0E-8B33A1A8A50A}" v="1781" dt="2022-06-16T15:44:54.301"/>
    <p1510:client id="{BC203AD4-FA46-1915-D8AF-542A7EA5F6CA}" v="466" dt="2022-06-09T22:33:12.872"/>
    <p1510:client id="{BDFEB156-CF34-4DB6-1E13-3FDC6E1C8FEC}" v="41" dt="2022-06-13T16:15:10.808"/>
    <p1510:client id="{C1B36582-FC03-7058-4FE4-B69F32D7DDB3}" v="570" dt="2022-06-02T19:16:49.625"/>
    <p1510:client id="{C501C1B6-8E48-FC97-1800-F01D816C920E}" v="1109" dt="2022-06-19T03:40:09.816"/>
    <p1510:client id="{C6EC3A87-9ABF-77CF-3866-09C714352B3E}" v="66" dt="2022-06-18T21:54:17.789"/>
    <p1510:client id="{C9A933A4-CBC3-0A0D-74CB-9F5A9CCC6017}" v="732" dt="2022-06-08T19:54:19.960"/>
    <p1510:client id="{CA96A71A-69CB-6336-0686-3BE60A05B6A5}" v="223" dt="2022-05-23T15:37:51.610"/>
    <p1510:client id="{CF9B4F08-BBFC-6724-3944-C13805DC6AA4}" v="548" dt="2022-06-15T15:21:46.086"/>
    <p1510:client id="{D0F29A5F-98FB-C8FF-129F-B13CFEA4B0C4}" v="159" dt="2022-06-17T23:11:28.797"/>
    <p1510:client id="{D1090B5A-E8D1-E661-FD54-8462574691DD}" v="211" dt="2022-06-16T15:55:31.424"/>
    <p1510:client id="{D2FE3DF2-0C7A-03D1-5174-961B00B9C3EE}" v="1" dt="2022-05-27T18:43:37.812"/>
    <p1510:client id="{D586C812-8584-D28B-FCAA-3A8F8585EB51}" v="314" dt="2022-06-06T22:09:09.306"/>
    <p1510:client id="{D6D5CB01-8F91-FFD0-05DD-6A4E125F1F85}" v="52" dt="2022-05-25T14:40:37.359"/>
    <p1510:client id="{DCD75451-99BA-3A31-4778-955898F4063A}" v="294" dt="2022-06-19T19:12:24.020"/>
    <p1510:client id="{E2049F35-D263-689D-73F5-6E217EB7E4F8}" v="145" dt="2022-06-14T15:37:59.262"/>
    <p1510:client id="{E2A83B4B-96FB-A451-47AF-225EC97BE107}" v="172" dt="2022-06-17T19:28:03.195"/>
    <p1510:client id="{E3BA62E1-A1C4-125D-DEA8-149457337B44}" v="159" dt="2022-06-16T21:34:13.386"/>
    <p1510:client id="{E9AE6D47-FBD0-386D-2C89-0DCD16277DF2}" v="571" dt="2022-05-25T20:33:11.631"/>
    <p1510:client id="{EA905EBC-7DC7-DC76-8F28-2916DBF1D2AC}" v="360" dt="2022-06-10T18:26:16.537"/>
    <p1510:client id="{ECEE90A0-661B-EA00-6F10-688E8DA144E2}" v="1162" dt="2022-06-08T20:47:04.446"/>
    <p1510:client id="{ED9D3A3D-4B99-BCC7-4FAE-79E23EF2E357}" v="1426" dt="2022-05-26T21:55:26.319"/>
    <p1510:client id="{F797AC42-28D4-42F6-3857-E97BA9DE8E94}" v="623" dt="2022-06-18T04:06:30.820"/>
    <p1510:client id="{F7C6197C-501E-E347-0A5B-823DB1A80164}" v="695" dt="2022-06-08T14:56:47.663"/>
    <p1510:client id="{F96B0E1A-6AAD-4BB5-7E14-A07CCC7808F6}" v="392" dt="2022-06-04T04:03:04.540"/>
    <p1510:client id="{F9E0639C-8897-8B8D-5AB2-75B95D26B844}" v="149" dt="2022-06-07T19:58:57.532"/>
    <p1510:client id="{FC1D3D45-D752-591A-FA05-90BF5ACA42EF}" v="1451" dt="2022-06-14T23:15:12.375"/>
    <p1510:client id="{FE29B752-1DDA-458D-5593-3A6059D467CD}" v="1392" dt="2022-06-04T03:11:23.984"/>
  </p1510:revLst>
</p1510:revInfo>
</file>

<file path=ppt/tableStyles.xml><?xml version="1.0" encoding="utf-8"?>
<a:tblStyleLst xmlns:a="http://schemas.openxmlformats.org/drawingml/2006/main" def="{5C22544A-7EE6-4342-B048-85BDC9FD1C3A}"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603" autoAdjust="0"/>
    <p:restoredTop sz="86385" autoAdjust="0"/>
  </p:normalViewPr>
  <p:slideViewPr>
    <p:cSldViewPr snapToGrid="0">
      <p:cViewPr varScale="1">
        <p:scale>
          <a:sx n="80" d="100"/>
          <a:sy n="80" d="100"/>
        </p:scale>
        <p:origin x="114" y="27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" d="1"/>
        <a:sy n="1" d="1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microsoft.com/office/2016/11/relationships/changesInfo" Target="changesInfos/changesInfo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barrya10@yahoo.com" userId="S::urn:spo:guest#jbarrya10@yahoo.com::" providerId="AD" clId="Web-{6853434D-1EA1-EEAA-B34F-CEF49FCD2B72}"/>
    <pc:docChg chg="addSld modSld">
      <pc:chgData name="jbarrya10@yahoo.com" userId="S::urn:spo:guest#jbarrya10@yahoo.com::" providerId="AD" clId="Web-{6853434D-1EA1-EEAA-B34F-CEF49FCD2B72}" dt="2022-06-19T19:51:30.612" v="692" actId="20577"/>
      <pc:docMkLst>
        <pc:docMk/>
      </pc:docMkLst>
      <pc:sldChg chg="modSp">
        <pc:chgData name="jbarrya10@yahoo.com" userId="S::urn:spo:guest#jbarrya10@yahoo.com::" providerId="AD" clId="Web-{6853434D-1EA1-EEAA-B34F-CEF49FCD2B72}" dt="2022-06-19T19:51:30.612" v="692" actId="20577"/>
        <pc:sldMkLst>
          <pc:docMk/>
          <pc:sldMk cId="1919546778" sldId="449"/>
        </pc:sldMkLst>
        <pc:spChg chg="mod">
          <ac:chgData name="jbarrya10@yahoo.com" userId="S::urn:spo:guest#jbarrya10@yahoo.com::" providerId="AD" clId="Web-{6853434D-1EA1-EEAA-B34F-CEF49FCD2B72}" dt="2022-06-19T19:51:30.612" v="692" actId="20577"/>
          <ac:spMkLst>
            <pc:docMk/>
            <pc:sldMk cId="1919546778" sldId="449"/>
            <ac:spMk id="3" creationId="{B1D98006-55C1-7F11-D491-6113D420FA14}"/>
          </ac:spMkLst>
        </pc:spChg>
      </pc:sldChg>
      <pc:sldChg chg="modSp">
        <pc:chgData name="jbarrya10@yahoo.com" userId="S::urn:spo:guest#jbarrya10@yahoo.com::" providerId="AD" clId="Web-{6853434D-1EA1-EEAA-B34F-CEF49FCD2B72}" dt="2022-06-19T19:28:40.234" v="206" actId="20577"/>
        <pc:sldMkLst>
          <pc:docMk/>
          <pc:sldMk cId="383440989" sldId="513"/>
        </pc:sldMkLst>
        <pc:spChg chg="mod">
          <ac:chgData name="jbarrya10@yahoo.com" userId="S::urn:spo:guest#jbarrya10@yahoo.com::" providerId="AD" clId="Web-{6853434D-1EA1-EEAA-B34F-CEF49FCD2B72}" dt="2022-06-19T19:22:40.878" v="47" actId="20577"/>
          <ac:spMkLst>
            <pc:docMk/>
            <pc:sldMk cId="383440989" sldId="513"/>
            <ac:spMk id="2" creationId="{AB578EEC-67A6-CFAE-655B-364F9F5DB986}"/>
          </ac:spMkLst>
        </pc:spChg>
        <pc:spChg chg="mod">
          <ac:chgData name="jbarrya10@yahoo.com" userId="S::urn:spo:guest#jbarrya10@yahoo.com::" providerId="AD" clId="Web-{6853434D-1EA1-EEAA-B34F-CEF49FCD2B72}" dt="2022-06-19T19:28:40.234" v="206" actId="20577"/>
          <ac:spMkLst>
            <pc:docMk/>
            <pc:sldMk cId="383440989" sldId="513"/>
            <ac:spMk id="3" creationId="{52ECF8F8-40CF-F9A1-508A-28698E91E069}"/>
          </ac:spMkLst>
        </pc:spChg>
      </pc:sldChg>
      <pc:sldChg chg="modSp">
        <pc:chgData name="jbarrya10@yahoo.com" userId="S::urn:spo:guest#jbarrya10@yahoo.com::" providerId="AD" clId="Web-{6853434D-1EA1-EEAA-B34F-CEF49FCD2B72}" dt="2022-06-19T19:15:44.487" v="39" actId="20577"/>
        <pc:sldMkLst>
          <pc:docMk/>
          <pc:sldMk cId="3369235711" sldId="514"/>
        </pc:sldMkLst>
        <pc:spChg chg="mod">
          <ac:chgData name="jbarrya10@yahoo.com" userId="S::urn:spo:guest#jbarrya10@yahoo.com::" providerId="AD" clId="Web-{6853434D-1EA1-EEAA-B34F-CEF49FCD2B72}" dt="2022-06-19T19:15:44.487" v="39" actId="20577"/>
          <ac:spMkLst>
            <pc:docMk/>
            <pc:sldMk cId="3369235711" sldId="514"/>
            <ac:spMk id="3" creationId="{CAE0F743-E67F-736A-B339-EAA32C3C1058}"/>
          </ac:spMkLst>
        </pc:spChg>
      </pc:sldChg>
      <pc:sldChg chg="modSp">
        <pc:chgData name="jbarrya10@yahoo.com" userId="S::urn:spo:guest#jbarrya10@yahoo.com::" providerId="AD" clId="Web-{6853434D-1EA1-EEAA-B34F-CEF49FCD2B72}" dt="2022-06-19T19:36:40.439" v="389" actId="20577"/>
        <pc:sldMkLst>
          <pc:docMk/>
          <pc:sldMk cId="1979740254" sldId="515"/>
        </pc:sldMkLst>
        <pc:spChg chg="mod">
          <ac:chgData name="jbarrya10@yahoo.com" userId="S::urn:spo:guest#jbarrya10@yahoo.com::" providerId="AD" clId="Web-{6853434D-1EA1-EEAA-B34F-CEF49FCD2B72}" dt="2022-06-19T19:29:34.486" v="215" actId="20577"/>
          <ac:spMkLst>
            <pc:docMk/>
            <pc:sldMk cId="1979740254" sldId="515"/>
            <ac:spMk id="2" creationId="{89B26C2C-0A63-0D4A-6747-45F371732CDD}"/>
          </ac:spMkLst>
        </pc:spChg>
        <pc:spChg chg="mod">
          <ac:chgData name="jbarrya10@yahoo.com" userId="S::urn:spo:guest#jbarrya10@yahoo.com::" providerId="AD" clId="Web-{6853434D-1EA1-EEAA-B34F-CEF49FCD2B72}" dt="2022-06-19T19:36:40.439" v="389" actId="20577"/>
          <ac:spMkLst>
            <pc:docMk/>
            <pc:sldMk cId="1979740254" sldId="515"/>
            <ac:spMk id="3" creationId="{47DAF44C-7BC8-7EEE-3147-CE8C2B424F53}"/>
          </ac:spMkLst>
        </pc:spChg>
      </pc:sldChg>
      <pc:sldChg chg="modSp new">
        <pc:chgData name="jbarrya10@yahoo.com" userId="S::urn:spo:guest#jbarrya10@yahoo.com::" providerId="AD" clId="Web-{6853434D-1EA1-EEAA-B34F-CEF49FCD2B72}" dt="2022-06-19T19:43:24.671" v="499" actId="20577"/>
        <pc:sldMkLst>
          <pc:docMk/>
          <pc:sldMk cId="1752316852" sldId="517"/>
        </pc:sldMkLst>
        <pc:spChg chg="mod">
          <ac:chgData name="jbarrya10@yahoo.com" userId="S::urn:spo:guest#jbarrya10@yahoo.com::" providerId="AD" clId="Web-{6853434D-1EA1-EEAA-B34F-CEF49FCD2B72}" dt="2022-06-19T19:37:59.566" v="402" actId="20577"/>
          <ac:spMkLst>
            <pc:docMk/>
            <pc:sldMk cId="1752316852" sldId="517"/>
            <ac:spMk id="2" creationId="{22BBED37-6589-7396-64C4-9CB17D25A12C}"/>
          </ac:spMkLst>
        </pc:spChg>
        <pc:spChg chg="mod">
          <ac:chgData name="jbarrya10@yahoo.com" userId="S::urn:spo:guest#jbarrya10@yahoo.com::" providerId="AD" clId="Web-{6853434D-1EA1-EEAA-B34F-CEF49FCD2B72}" dt="2022-06-19T19:43:24.671" v="499" actId="20577"/>
          <ac:spMkLst>
            <pc:docMk/>
            <pc:sldMk cId="1752316852" sldId="517"/>
            <ac:spMk id="3" creationId="{3022D66C-2FBD-5648-00E5-1074514E0487}"/>
          </ac:spMkLst>
        </pc:spChg>
      </pc:sldChg>
    </pc:docChg>
  </pc:docChgLst>
  <pc:docChgLst>
    <pc:chgData name="jbarrya10@yahoo.com" userId="S::urn:spo:guest#jbarrya10@yahoo.com::" providerId="AD" clId="Web-{272AA541-535F-3BF7-BB90-DA487EAD5447}"/>
    <pc:docChg chg="modSld">
      <pc:chgData name="jbarrya10@yahoo.com" userId="S::urn:spo:guest#jbarrya10@yahoo.com::" providerId="AD" clId="Web-{272AA541-535F-3BF7-BB90-DA487EAD5447}" dt="2022-06-19T18:56:23.376" v="756" actId="20577"/>
      <pc:docMkLst>
        <pc:docMk/>
      </pc:docMkLst>
      <pc:sldChg chg="modSp">
        <pc:chgData name="jbarrya10@yahoo.com" userId="S::urn:spo:guest#jbarrya10@yahoo.com::" providerId="AD" clId="Web-{272AA541-535F-3BF7-BB90-DA487EAD5447}" dt="2022-06-19T18:30:36.506" v="132" actId="20577"/>
        <pc:sldMkLst>
          <pc:docMk/>
          <pc:sldMk cId="3396428876" sldId="422"/>
        </pc:sldMkLst>
        <pc:spChg chg="mod">
          <ac:chgData name="jbarrya10@yahoo.com" userId="S::urn:spo:guest#jbarrya10@yahoo.com::" providerId="AD" clId="Web-{272AA541-535F-3BF7-BB90-DA487EAD5447}" dt="2022-06-19T18:30:36.506" v="132" actId="20577"/>
          <ac:spMkLst>
            <pc:docMk/>
            <pc:sldMk cId="3396428876" sldId="422"/>
            <ac:spMk id="3" creationId="{ECAF5348-20B4-742B-5C59-91A25F1BF44B}"/>
          </ac:spMkLst>
        </pc:spChg>
      </pc:sldChg>
      <pc:sldChg chg="modSp">
        <pc:chgData name="jbarrya10@yahoo.com" userId="S::urn:spo:guest#jbarrya10@yahoo.com::" providerId="AD" clId="Web-{272AA541-535F-3BF7-BB90-DA487EAD5447}" dt="2022-06-19T18:55:44.137" v="753" actId="20577"/>
        <pc:sldMkLst>
          <pc:docMk/>
          <pc:sldMk cId="114574045" sldId="494"/>
        </pc:sldMkLst>
        <pc:spChg chg="mod">
          <ac:chgData name="jbarrya10@yahoo.com" userId="S::urn:spo:guest#jbarrya10@yahoo.com::" providerId="AD" clId="Web-{272AA541-535F-3BF7-BB90-DA487EAD5447}" dt="2022-06-19T18:50:14.125" v="588" actId="20577"/>
          <ac:spMkLst>
            <pc:docMk/>
            <pc:sldMk cId="114574045" sldId="494"/>
            <ac:spMk id="2" creationId="{4B61F88A-3DA8-19CB-952D-2839248A4E22}"/>
          </ac:spMkLst>
        </pc:spChg>
        <pc:spChg chg="mod">
          <ac:chgData name="jbarrya10@yahoo.com" userId="S::urn:spo:guest#jbarrya10@yahoo.com::" providerId="AD" clId="Web-{272AA541-535F-3BF7-BB90-DA487EAD5447}" dt="2022-06-19T18:55:44.137" v="753" actId="20577"/>
          <ac:spMkLst>
            <pc:docMk/>
            <pc:sldMk cId="114574045" sldId="494"/>
            <ac:spMk id="3" creationId="{06E09CC1-BDBB-1584-875F-D31E9AD92360}"/>
          </ac:spMkLst>
        </pc:spChg>
      </pc:sldChg>
      <pc:sldChg chg="modSp">
        <pc:chgData name="jbarrya10@yahoo.com" userId="S::urn:spo:guest#jbarrya10@yahoo.com::" providerId="AD" clId="Web-{272AA541-535F-3BF7-BB90-DA487EAD5447}" dt="2022-06-19T18:37:21.739" v="287" actId="20577"/>
        <pc:sldMkLst>
          <pc:docMk/>
          <pc:sldMk cId="133852270" sldId="508"/>
        </pc:sldMkLst>
        <pc:spChg chg="mod">
          <ac:chgData name="jbarrya10@yahoo.com" userId="S::urn:spo:guest#jbarrya10@yahoo.com::" providerId="AD" clId="Web-{272AA541-535F-3BF7-BB90-DA487EAD5447}" dt="2022-06-19T18:31:52.509" v="137" actId="20577"/>
          <ac:spMkLst>
            <pc:docMk/>
            <pc:sldMk cId="133852270" sldId="508"/>
            <ac:spMk id="2" creationId="{45544B72-F32D-416E-FD8A-A6DC1D3D0952}"/>
          </ac:spMkLst>
        </pc:spChg>
        <pc:spChg chg="mod">
          <ac:chgData name="jbarrya10@yahoo.com" userId="S::urn:spo:guest#jbarrya10@yahoo.com::" providerId="AD" clId="Web-{272AA541-535F-3BF7-BB90-DA487EAD5447}" dt="2022-06-19T18:37:21.739" v="287" actId="20577"/>
          <ac:spMkLst>
            <pc:docMk/>
            <pc:sldMk cId="133852270" sldId="508"/>
            <ac:spMk id="3" creationId="{3851D0F0-4FCE-1404-E6E6-A3DD0FCFD0C7}"/>
          </ac:spMkLst>
        </pc:spChg>
      </pc:sldChg>
      <pc:sldChg chg="modSp">
        <pc:chgData name="jbarrya10@yahoo.com" userId="S::urn:spo:guest#jbarrya10@yahoo.com::" providerId="AD" clId="Web-{272AA541-535F-3BF7-BB90-DA487EAD5447}" dt="2022-06-19T18:43:00.579" v="408" actId="20577"/>
        <pc:sldMkLst>
          <pc:docMk/>
          <pc:sldMk cId="295988486" sldId="511"/>
        </pc:sldMkLst>
        <pc:spChg chg="mod">
          <ac:chgData name="jbarrya10@yahoo.com" userId="S::urn:spo:guest#jbarrya10@yahoo.com::" providerId="AD" clId="Web-{272AA541-535F-3BF7-BB90-DA487EAD5447}" dt="2022-06-19T18:37:36.287" v="299" actId="20577"/>
          <ac:spMkLst>
            <pc:docMk/>
            <pc:sldMk cId="295988486" sldId="511"/>
            <ac:spMk id="2" creationId="{9B274E79-1DC4-D4F1-2439-1776507E1501}"/>
          </ac:spMkLst>
        </pc:spChg>
        <pc:spChg chg="mod">
          <ac:chgData name="jbarrya10@yahoo.com" userId="S::urn:spo:guest#jbarrya10@yahoo.com::" providerId="AD" clId="Web-{272AA541-535F-3BF7-BB90-DA487EAD5447}" dt="2022-06-19T18:43:00.579" v="408" actId="20577"/>
          <ac:spMkLst>
            <pc:docMk/>
            <pc:sldMk cId="295988486" sldId="511"/>
            <ac:spMk id="3" creationId="{4B42E32A-266F-DC7A-BC53-058A4EAEF2AA}"/>
          </ac:spMkLst>
        </pc:spChg>
      </pc:sldChg>
      <pc:sldChg chg="modSp">
        <pc:chgData name="jbarrya10@yahoo.com" userId="S::urn:spo:guest#jbarrya10@yahoo.com::" providerId="AD" clId="Web-{272AA541-535F-3BF7-BB90-DA487EAD5447}" dt="2022-06-19T18:49:35.062" v="581" actId="20577"/>
        <pc:sldMkLst>
          <pc:docMk/>
          <pc:sldMk cId="3324113900" sldId="512"/>
        </pc:sldMkLst>
        <pc:spChg chg="mod">
          <ac:chgData name="jbarrya10@yahoo.com" userId="S::urn:spo:guest#jbarrya10@yahoo.com::" providerId="AD" clId="Web-{272AA541-535F-3BF7-BB90-DA487EAD5447}" dt="2022-06-19T18:43:30.611" v="409" actId="20577"/>
          <ac:spMkLst>
            <pc:docMk/>
            <pc:sldMk cId="3324113900" sldId="512"/>
            <ac:spMk id="2" creationId="{53F1D480-4009-66CB-354B-CB9D5F8F89B3}"/>
          </ac:spMkLst>
        </pc:spChg>
        <pc:spChg chg="mod">
          <ac:chgData name="jbarrya10@yahoo.com" userId="S::urn:spo:guest#jbarrya10@yahoo.com::" providerId="AD" clId="Web-{272AA541-535F-3BF7-BB90-DA487EAD5447}" dt="2022-06-19T18:49:35.062" v="581" actId="20577"/>
          <ac:spMkLst>
            <pc:docMk/>
            <pc:sldMk cId="3324113900" sldId="512"/>
            <ac:spMk id="3" creationId="{C1ECCAEB-3D9C-D468-3082-36B0206F0BF9}"/>
          </ac:spMkLst>
        </pc:spChg>
      </pc:sldChg>
      <pc:sldChg chg="modSp">
        <pc:chgData name="jbarrya10@yahoo.com" userId="S::urn:spo:guest#jbarrya10@yahoo.com::" providerId="AD" clId="Web-{272AA541-535F-3BF7-BB90-DA487EAD5447}" dt="2022-06-19T18:56:23.376" v="756" actId="20577"/>
        <pc:sldMkLst>
          <pc:docMk/>
          <pc:sldMk cId="3369235711" sldId="514"/>
        </pc:sldMkLst>
        <pc:spChg chg="mod">
          <ac:chgData name="jbarrya10@yahoo.com" userId="S::urn:spo:guest#jbarrya10@yahoo.com::" providerId="AD" clId="Web-{272AA541-535F-3BF7-BB90-DA487EAD5447}" dt="2022-06-19T18:56:23.376" v="756" actId="20577"/>
          <ac:spMkLst>
            <pc:docMk/>
            <pc:sldMk cId="3369235711" sldId="514"/>
            <ac:spMk id="2" creationId="{563BC891-3677-9844-93C4-5F80B2D6CA71}"/>
          </ac:spMkLst>
        </pc:spChg>
      </pc:sldChg>
    </pc:docChg>
  </pc:docChgLst>
  <pc:docChgLst>
    <pc:chgData name="jbarrya10@yahoo.com" userId="S::urn:spo:guest#jbarrya10@yahoo.com::" providerId="AD" clId="Web-{86262B28-A453-6DCA-F296-46B49AAEC1C4}"/>
    <pc:docChg chg="modSld">
      <pc:chgData name="jbarrya10@yahoo.com" userId="S::urn:spo:guest#jbarrya10@yahoo.com::" providerId="AD" clId="Web-{86262B28-A453-6DCA-F296-46B49AAEC1C4}" dt="2022-06-19T15:17:37.777" v="255" actId="20577"/>
      <pc:docMkLst>
        <pc:docMk/>
      </pc:docMkLst>
      <pc:sldChg chg="modSp">
        <pc:chgData name="jbarrya10@yahoo.com" userId="S::urn:spo:guest#jbarrya10@yahoo.com::" providerId="AD" clId="Web-{86262B28-A453-6DCA-F296-46B49AAEC1C4}" dt="2022-06-19T15:12:33.550" v="151" actId="20577"/>
        <pc:sldMkLst>
          <pc:docMk/>
          <pc:sldMk cId="168072434" sldId="334"/>
        </pc:sldMkLst>
        <pc:spChg chg="mod">
          <ac:chgData name="jbarrya10@yahoo.com" userId="S::urn:spo:guest#jbarrya10@yahoo.com::" providerId="AD" clId="Web-{86262B28-A453-6DCA-F296-46B49AAEC1C4}" dt="2022-06-19T15:12:33.550" v="151" actId="20577"/>
          <ac:spMkLst>
            <pc:docMk/>
            <pc:sldMk cId="168072434" sldId="334"/>
            <ac:spMk id="3" creationId="{0146B1E4-F71B-9966-0D75-82BEDFFB6556}"/>
          </ac:spMkLst>
        </pc:spChg>
      </pc:sldChg>
      <pc:sldChg chg="modSp">
        <pc:chgData name="jbarrya10@yahoo.com" userId="S::urn:spo:guest#jbarrya10@yahoo.com::" providerId="AD" clId="Web-{86262B28-A453-6DCA-F296-46B49AAEC1C4}" dt="2022-06-19T15:16:51.213" v="250" actId="20577"/>
        <pc:sldMkLst>
          <pc:docMk/>
          <pc:sldMk cId="3426044915" sldId="337"/>
        </pc:sldMkLst>
        <pc:spChg chg="mod">
          <ac:chgData name="jbarrya10@yahoo.com" userId="S::urn:spo:guest#jbarrya10@yahoo.com::" providerId="AD" clId="Web-{86262B28-A453-6DCA-F296-46B49AAEC1C4}" dt="2022-06-19T15:16:51.213" v="250" actId="20577"/>
          <ac:spMkLst>
            <pc:docMk/>
            <pc:sldMk cId="3426044915" sldId="337"/>
            <ac:spMk id="3" creationId="{CF960B38-CE66-89E9-091C-BB3EF290D0B9}"/>
          </ac:spMkLst>
        </pc:spChg>
      </pc:sldChg>
      <pc:sldChg chg="modSp">
        <pc:chgData name="jbarrya10@yahoo.com" userId="S::urn:spo:guest#jbarrya10@yahoo.com::" providerId="AD" clId="Web-{86262B28-A453-6DCA-F296-46B49AAEC1C4}" dt="2022-06-19T15:17:37.777" v="255" actId="20577"/>
        <pc:sldMkLst>
          <pc:docMk/>
          <pc:sldMk cId="3396428876" sldId="422"/>
        </pc:sldMkLst>
        <pc:spChg chg="mod">
          <ac:chgData name="jbarrya10@yahoo.com" userId="S::urn:spo:guest#jbarrya10@yahoo.com::" providerId="AD" clId="Web-{86262B28-A453-6DCA-F296-46B49AAEC1C4}" dt="2022-06-19T15:17:37.777" v="255" actId="20577"/>
          <ac:spMkLst>
            <pc:docMk/>
            <pc:sldMk cId="3396428876" sldId="422"/>
            <ac:spMk id="2" creationId="{6FC765DF-384F-1128-72A0-CE3FA3B9F3A5}"/>
          </ac:spMkLst>
        </pc:spChg>
      </pc:sldChg>
      <pc:sldChg chg="modSp">
        <pc:chgData name="jbarrya10@yahoo.com" userId="S::urn:spo:guest#jbarrya10@yahoo.com::" providerId="AD" clId="Web-{86262B28-A453-6DCA-F296-46B49AAEC1C4}" dt="2022-06-19T15:08:42.076" v="4" actId="20577"/>
        <pc:sldMkLst>
          <pc:docMk/>
          <pc:sldMk cId="1928123907" sldId="510"/>
        </pc:sldMkLst>
        <pc:spChg chg="mod">
          <ac:chgData name="jbarrya10@yahoo.com" userId="S::urn:spo:guest#jbarrya10@yahoo.com::" providerId="AD" clId="Web-{86262B28-A453-6DCA-F296-46B49AAEC1C4}" dt="2022-06-19T15:08:35.873" v="3" actId="20577"/>
          <ac:spMkLst>
            <pc:docMk/>
            <pc:sldMk cId="1928123907" sldId="510"/>
            <ac:spMk id="2" creationId="{8A21C068-AB0E-833F-E970-CBFEBACE53E9}"/>
          </ac:spMkLst>
        </pc:spChg>
        <pc:spChg chg="mod">
          <ac:chgData name="jbarrya10@yahoo.com" userId="S::urn:spo:guest#jbarrya10@yahoo.com::" providerId="AD" clId="Web-{86262B28-A453-6DCA-F296-46B49AAEC1C4}" dt="2022-06-19T15:08:42.076" v="4" actId="20577"/>
          <ac:spMkLst>
            <pc:docMk/>
            <pc:sldMk cId="1928123907" sldId="510"/>
            <ac:spMk id="3" creationId="{833C6228-AAB4-1C65-AF3B-24726008F61B}"/>
          </ac:spMkLst>
        </pc:spChg>
      </pc:sldChg>
    </pc:docChg>
  </pc:docChgLst>
  <pc:docChgLst>
    <pc:chgData name="jbarrya10@yahoo.com" userId="S::urn:spo:guest#jbarrya10@yahoo.com::" providerId="AD" clId="Web-{DCD75451-99BA-3A31-4778-955898F4063A}"/>
    <pc:docChg chg="addSld modSld">
      <pc:chgData name="jbarrya10@yahoo.com" userId="S::urn:spo:guest#jbarrya10@yahoo.com::" providerId="AD" clId="Web-{DCD75451-99BA-3A31-4778-955898F4063A}" dt="2022-06-19T19:12:24.020" v="292" actId="20577"/>
      <pc:docMkLst>
        <pc:docMk/>
      </pc:docMkLst>
      <pc:sldChg chg="modSp">
        <pc:chgData name="jbarrya10@yahoo.com" userId="S::urn:spo:guest#jbarrya10@yahoo.com::" providerId="AD" clId="Web-{DCD75451-99BA-3A31-4778-955898F4063A}" dt="2022-06-19T19:12:24.020" v="292" actId="20577"/>
        <pc:sldMkLst>
          <pc:docMk/>
          <pc:sldMk cId="3369235711" sldId="514"/>
        </pc:sldMkLst>
        <pc:spChg chg="mod">
          <ac:chgData name="jbarrya10@yahoo.com" userId="S::urn:spo:guest#jbarrya10@yahoo.com::" providerId="AD" clId="Web-{DCD75451-99BA-3A31-4778-955898F4063A}" dt="2022-06-19T19:09:06.640" v="184" actId="20577"/>
          <ac:spMkLst>
            <pc:docMk/>
            <pc:sldMk cId="3369235711" sldId="514"/>
            <ac:spMk id="2" creationId="{563BC891-3677-9844-93C4-5F80B2D6CA71}"/>
          </ac:spMkLst>
        </pc:spChg>
        <pc:spChg chg="mod">
          <ac:chgData name="jbarrya10@yahoo.com" userId="S::urn:spo:guest#jbarrya10@yahoo.com::" providerId="AD" clId="Web-{DCD75451-99BA-3A31-4778-955898F4063A}" dt="2022-06-19T19:12:24.020" v="292" actId="20577"/>
          <ac:spMkLst>
            <pc:docMk/>
            <pc:sldMk cId="3369235711" sldId="514"/>
            <ac:spMk id="3" creationId="{CAE0F743-E67F-736A-B339-EAA32C3C1058}"/>
          </ac:spMkLst>
        </pc:spChg>
      </pc:sldChg>
      <pc:sldChg chg="modSp new">
        <pc:chgData name="jbarrya10@yahoo.com" userId="S::urn:spo:guest#jbarrya10@yahoo.com::" providerId="AD" clId="Web-{DCD75451-99BA-3A31-4778-955898F4063A}" dt="2022-06-19T19:08:09.122" v="180" actId="20577"/>
        <pc:sldMkLst>
          <pc:docMk/>
          <pc:sldMk cId="1407834234" sldId="516"/>
        </pc:sldMkLst>
        <pc:spChg chg="mod">
          <ac:chgData name="jbarrya10@yahoo.com" userId="S::urn:spo:guest#jbarrya10@yahoo.com::" providerId="AD" clId="Web-{DCD75451-99BA-3A31-4778-955898F4063A}" dt="2022-06-19T19:03:25.364" v="9" actId="20577"/>
          <ac:spMkLst>
            <pc:docMk/>
            <pc:sldMk cId="1407834234" sldId="516"/>
            <ac:spMk id="2" creationId="{ABD67CF7-3595-22C0-BED3-86505413B95F}"/>
          </ac:spMkLst>
        </pc:spChg>
        <pc:spChg chg="mod">
          <ac:chgData name="jbarrya10@yahoo.com" userId="S::urn:spo:guest#jbarrya10@yahoo.com::" providerId="AD" clId="Web-{DCD75451-99BA-3A31-4778-955898F4063A}" dt="2022-06-19T19:08:09.122" v="180" actId="20577"/>
          <ac:spMkLst>
            <pc:docMk/>
            <pc:sldMk cId="1407834234" sldId="516"/>
            <ac:spMk id="3" creationId="{55A78661-E348-DCE8-AC41-DBE2E1420B62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27DE526-42A4-D341-BD7B-C1AD4EBB9EDB}" type="datetimeFigureOut">
              <a:rPr lang="en-US" smtClean="0"/>
              <a:t>1/6/2023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068994C-3E22-1043-AE01-785670959E1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64193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Figure 14.2 Active</a:t>
            </a:r>
            <a:r>
              <a:rPr lang="en-US" baseline="0" dirty="0"/>
              <a:t> shooter procedures.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68994C-3E22-1043-AE01-785670959E12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43405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Figure 14.5 Risk factors for teens in motor</a:t>
            </a:r>
            <a:r>
              <a:rPr lang="en-US" baseline="0" dirty="0"/>
              <a:t> vehicles.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68994C-3E22-1043-AE01-785670959E12}" type="slidenum">
              <a:rPr lang="en-US" smtClean="0"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99973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5015397"/>
            <a:ext cx="6858000" cy="979587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accent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28384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10743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0538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45127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768349"/>
            <a:ext cx="7886700" cy="2852737"/>
          </a:xfrm>
        </p:spPr>
        <p:txBody>
          <a:bodyPr anchor="b">
            <a:normAutofit/>
          </a:bodyPr>
          <a:lstStyle>
            <a:lvl1pPr algn="ctr">
              <a:defRPr sz="4800">
                <a:solidFill>
                  <a:schemeClr val="accent3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14836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1/6/2023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75107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1/6/2023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676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1/6/2023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8996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1/6/2023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07488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1/6/2023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6478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AAAB-4CE1-5244-937D-417070269BBF}" type="datetimeFigureOut">
              <a:rPr lang="en-US" smtClean="0"/>
              <a:t>1/6/2023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31465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83AAAB-4CE1-5244-937D-417070269BBF}" type="datetimeFigureOut">
              <a:rPr lang="en-US" smtClean="0"/>
              <a:t>1/6/2023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07112D-E196-2F4E-A8A7-3CBAED94A8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60346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accent4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accent3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accent2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4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21C068-AB0E-833F-E970-CBFEBACE53E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Safety in the Community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33C6228-AAB4-1C65-AF3B-24726008F61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>
                <a:cs typeface="Arial"/>
              </a:rPr>
              <a:t>Live Well</a:t>
            </a:r>
            <a:r>
              <a:rPr lang="en-US">
                <a:cs typeface="Arial"/>
              </a:rPr>
              <a:t>: Foundations of </a:t>
            </a:r>
            <a:r>
              <a:rPr lang="en-US" dirty="0">
                <a:cs typeface="Arial"/>
              </a:rPr>
              <a:t>High School Health</a:t>
            </a:r>
          </a:p>
          <a:p>
            <a:r>
              <a:rPr lang="en-US" dirty="0">
                <a:cs typeface="Arial"/>
              </a:rPr>
              <a:t>Chapter 14, Lesson 2</a:t>
            </a:r>
          </a:p>
        </p:txBody>
      </p:sp>
    </p:spTree>
    <p:extLst>
      <p:ext uri="{BB962C8B-B14F-4D97-AF65-F5344CB8AC3E}">
        <p14:creationId xmlns:p14="http://schemas.microsoft.com/office/powerpoint/2010/main" val="192812390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D67CF7-3595-22C0-BED3-86505413B9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Motor Vehicle Safety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5A78661-E348-DCE8-AC41-DBE2E1420B6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>
                <a:cs typeface="Arial"/>
              </a:rPr>
              <a:t>Teen drivers are almost three times more likely to be involved in a fatal crash than drivers aged 20 or older.</a:t>
            </a:r>
          </a:p>
          <a:p>
            <a:r>
              <a:rPr lang="en-US" dirty="0">
                <a:cs typeface="Arial"/>
              </a:rPr>
              <a:t>Graduated Driver Licensing (GDL) provides a longer period to practice driving, limit driving at night, and minimize high-risk driving situations for new drivers.</a:t>
            </a:r>
          </a:p>
          <a:p>
            <a:r>
              <a:rPr lang="en-US" dirty="0">
                <a:cs typeface="Arial"/>
              </a:rPr>
              <a:t>Wearing a seatbelt is the law and the easiest way to reduce chances of serious injury or death while driving or riding in a car.</a:t>
            </a:r>
          </a:p>
        </p:txBody>
      </p:sp>
    </p:spTree>
    <p:extLst>
      <p:ext uri="{BB962C8B-B14F-4D97-AF65-F5344CB8AC3E}">
        <p14:creationId xmlns:p14="http://schemas.microsoft.com/office/powerpoint/2010/main" val="140783423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D67CF7-3595-22C0-BED3-86505413B9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Risk Factors for Teens</a:t>
            </a:r>
            <a:br>
              <a:rPr lang="en-US" dirty="0"/>
            </a:br>
            <a:r>
              <a:rPr lang="en-US" dirty="0"/>
              <a:t>in Motor Vehicles</a:t>
            </a:r>
          </a:p>
        </p:txBody>
      </p:sp>
      <p:pic>
        <p:nvPicPr>
          <p:cNvPr id="5" name="Content Placeholder 4" descr="Using alcohol or other drugs, inexperience in recognizing dangerous situations, speeding, distracted driving, not wearing seatbelts, nighttime and weekend driving. Most crashes occur between 9:00 PM and 6:00 AM on Friday, Saturday, or Sunday nights. ">
            <a:extLst>
              <a:ext uri="{FF2B5EF4-FFF2-40B4-BE49-F238E27FC236}">
                <a16:creationId xmlns:a16="http://schemas.microsoft.com/office/drawing/2014/main" id="{0070EE80-E617-1BFD-FD35-462BD35A5FB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139952" y="2132870"/>
            <a:ext cx="6864096" cy="3736848"/>
          </a:xfrm>
        </p:spPr>
      </p:pic>
    </p:spTree>
    <p:extLst>
      <p:ext uri="{BB962C8B-B14F-4D97-AF65-F5344CB8AC3E}">
        <p14:creationId xmlns:p14="http://schemas.microsoft.com/office/powerpoint/2010/main" val="166094965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3BC891-3677-9844-93C4-5F80B2D6CA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Driving Hazards to Avoid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AE0F743-E67F-736A-B339-EAA32C3C105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b="1" dirty="0">
                <a:cs typeface="Arial"/>
              </a:rPr>
              <a:t>Distracted driving</a:t>
            </a:r>
            <a:r>
              <a:rPr lang="en-US" dirty="0">
                <a:cs typeface="Arial"/>
              </a:rPr>
              <a:t>, such as using a cell phone, eating and drinking, or adjusting the stereo while driving</a:t>
            </a:r>
            <a:endParaRPr lang="en-US" dirty="0"/>
          </a:p>
          <a:p>
            <a:r>
              <a:rPr lang="en-US" b="1" dirty="0">
                <a:cs typeface="Arial"/>
              </a:rPr>
              <a:t>Aggressive driving</a:t>
            </a:r>
            <a:r>
              <a:rPr lang="en-US" dirty="0">
                <a:cs typeface="Arial"/>
              </a:rPr>
              <a:t>, such as speeding, tailgating, weaving in and out of traffic, or passing where it’s prohibited</a:t>
            </a:r>
          </a:p>
          <a:p>
            <a:r>
              <a:rPr lang="en-US" b="1" dirty="0">
                <a:cs typeface="Arial"/>
              </a:rPr>
              <a:t>Driving under the influence</a:t>
            </a:r>
            <a:r>
              <a:rPr lang="en-US" dirty="0">
                <a:cs typeface="Arial"/>
              </a:rPr>
              <a:t> of alcohol or drugs (also called DUI)</a:t>
            </a:r>
          </a:p>
          <a:p>
            <a:r>
              <a:rPr lang="en-US" b="1" dirty="0">
                <a:cs typeface="Arial"/>
              </a:rPr>
              <a:t>Driving while drowsy</a:t>
            </a:r>
            <a:r>
              <a:rPr lang="en-US" dirty="0">
                <a:cs typeface="Arial"/>
              </a:rPr>
              <a:t>,</a:t>
            </a:r>
            <a:r>
              <a:rPr lang="en-US" b="1" dirty="0">
                <a:cs typeface="Arial"/>
              </a:rPr>
              <a:t> </a:t>
            </a:r>
            <a:r>
              <a:rPr lang="en-US" dirty="0">
                <a:cs typeface="Arial"/>
              </a:rPr>
              <a:t>or without enough sleep</a:t>
            </a:r>
          </a:p>
        </p:txBody>
      </p:sp>
    </p:spTree>
    <p:extLst>
      <p:ext uri="{BB962C8B-B14F-4D97-AF65-F5344CB8AC3E}">
        <p14:creationId xmlns:p14="http://schemas.microsoft.com/office/powerpoint/2010/main" val="336923571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578EEC-67A6-CFAE-655B-364F9F5DB9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Staying Safe at Work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2ECF8F8-40CF-F9A1-508A-28698E91E06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Autofit/>
          </a:bodyPr>
          <a:lstStyle/>
          <a:p>
            <a:r>
              <a:rPr lang="en-US" sz="2600" dirty="0">
                <a:cs typeface="Arial"/>
              </a:rPr>
              <a:t>Your employer is responsible for keeping the work environment safe.</a:t>
            </a:r>
          </a:p>
          <a:p>
            <a:r>
              <a:rPr lang="en-US" sz="2600" dirty="0">
                <a:cs typeface="Arial"/>
              </a:rPr>
              <a:t>To stay safe at work, follow these tips:</a:t>
            </a:r>
          </a:p>
          <a:p>
            <a:pPr lvl="1"/>
            <a:r>
              <a:rPr lang="en-US" sz="2600" dirty="0">
                <a:solidFill>
                  <a:schemeClr val="tx1"/>
                </a:solidFill>
                <a:cs typeface="Arial"/>
              </a:rPr>
              <a:t>Know the labor laws for your age and state.</a:t>
            </a:r>
          </a:p>
          <a:p>
            <a:pPr lvl="1"/>
            <a:r>
              <a:rPr lang="en-US" sz="2600" dirty="0">
                <a:solidFill>
                  <a:schemeClr val="tx1"/>
                </a:solidFill>
                <a:cs typeface="Arial"/>
              </a:rPr>
              <a:t>Make sure you are properly trained (ask questions).</a:t>
            </a:r>
          </a:p>
          <a:p>
            <a:pPr lvl="1"/>
            <a:r>
              <a:rPr lang="en-US" sz="2600" dirty="0">
                <a:solidFill>
                  <a:schemeClr val="tx1"/>
                </a:solidFill>
                <a:cs typeface="Arial"/>
              </a:rPr>
              <a:t>Be alert for potential hazards in the workplace.</a:t>
            </a:r>
          </a:p>
          <a:p>
            <a:pPr lvl="1"/>
            <a:r>
              <a:rPr lang="en-US" sz="2600" dirty="0">
                <a:solidFill>
                  <a:schemeClr val="tx1"/>
                </a:solidFill>
                <a:cs typeface="Arial"/>
              </a:rPr>
              <a:t>Wear proper safety gear if applicable.</a:t>
            </a:r>
          </a:p>
          <a:p>
            <a:pPr lvl="1"/>
            <a:r>
              <a:rPr lang="en-US" sz="2600" dirty="0">
                <a:solidFill>
                  <a:schemeClr val="tx1"/>
                </a:solidFill>
                <a:cs typeface="Arial"/>
              </a:rPr>
              <a:t>Know and follow all safety rules and instructions.</a:t>
            </a:r>
          </a:p>
          <a:p>
            <a:pPr lvl="1"/>
            <a:r>
              <a:rPr lang="en-US" sz="2600" dirty="0">
                <a:solidFill>
                  <a:schemeClr val="tx1"/>
                </a:solidFill>
                <a:cs typeface="Arial"/>
              </a:rPr>
              <a:t>Never interfere with moving machinery.</a:t>
            </a:r>
          </a:p>
        </p:txBody>
      </p:sp>
    </p:spTree>
    <p:extLst>
      <p:ext uri="{BB962C8B-B14F-4D97-AF65-F5344CB8AC3E}">
        <p14:creationId xmlns:p14="http://schemas.microsoft.com/office/powerpoint/2010/main" val="38344098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B26C2C-0A63-0D4A-6747-45F371732C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Water Safety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7DAF44C-7BC8-7EEE-3147-CE8C2B424F5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>
                <a:solidFill>
                  <a:srgbClr val="404000"/>
                </a:solidFill>
                <a:cs typeface="Arial"/>
              </a:rPr>
              <a:t>Always swim with a friend and in areas with a lifeguard.</a:t>
            </a:r>
            <a:endParaRPr lang="en-US" dirty="0">
              <a:cs typeface="Arial"/>
            </a:endParaRPr>
          </a:p>
          <a:p>
            <a:r>
              <a:rPr lang="en-US" dirty="0">
                <a:solidFill>
                  <a:srgbClr val="404000"/>
                </a:solidFill>
                <a:cs typeface="Arial"/>
              </a:rPr>
              <a:t>Wear a U.S. Coast Guard</a:t>
            </a:r>
            <a:r>
              <a:rPr lang="en-US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–</a:t>
            </a:r>
            <a:r>
              <a:rPr lang="en-US" dirty="0">
                <a:solidFill>
                  <a:srgbClr val="404000"/>
                </a:solidFill>
                <a:cs typeface="Arial"/>
              </a:rPr>
              <a:t>approved life jacket when swimming if you are inexperienced or on a boat of any kind.</a:t>
            </a:r>
          </a:p>
          <a:p>
            <a:r>
              <a:rPr lang="en-US" dirty="0">
                <a:solidFill>
                  <a:srgbClr val="404000"/>
                </a:solidFill>
                <a:cs typeface="Arial"/>
              </a:rPr>
              <a:t>Don’t dive into shallow water or water you cannot see into.</a:t>
            </a:r>
          </a:p>
          <a:p>
            <a:r>
              <a:rPr lang="en-US" dirty="0">
                <a:solidFill>
                  <a:srgbClr val="404000"/>
                </a:solidFill>
                <a:cs typeface="Arial"/>
              </a:rPr>
              <a:t>When swimming in a lake, river, or an ocean, avoid swimming in really cold water and watch out for currents.</a:t>
            </a:r>
          </a:p>
        </p:txBody>
      </p:sp>
    </p:spTree>
    <p:extLst>
      <p:ext uri="{BB962C8B-B14F-4D97-AF65-F5344CB8AC3E}">
        <p14:creationId xmlns:p14="http://schemas.microsoft.com/office/powerpoint/2010/main" val="197974025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BBED37-6589-7396-64C4-9CB17D25A1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Helping a Drowning Person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022D66C-2FBD-5648-00E5-1074514E048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>
                <a:cs typeface="Arial"/>
              </a:rPr>
              <a:t>Reach out and have them grab your hand or arm so you can pull them to the edge.</a:t>
            </a:r>
          </a:p>
          <a:p>
            <a:r>
              <a:rPr lang="en-US" dirty="0">
                <a:cs typeface="Arial"/>
              </a:rPr>
              <a:t>Make sure someone is holding on to you so you don’t get pulled in.</a:t>
            </a:r>
          </a:p>
          <a:p>
            <a:r>
              <a:rPr lang="en-US" dirty="0">
                <a:cs typeface="Arial"/>
              </a:rPr>
              <a:t>Throw a life ring or buoy or extend a pool noodle for the person to grab onto so you can pull them to the edge.</a:t>
            </a:r>
          </a:p>
        </p:txBody>
      </p:sp>
    </p:spTree>
    <p:extLst>
      <p:ext uri="{BB962C8B-B14F-4D97-AF65-F5344CB8AC3E}">
        <p14:creationId xmlns:p14="http://schemas.microsoft.com/office/powerpoint/2010/main" val="175231685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0CDDE9-2514-2D66-C6D9-22BBAD3CB7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Skill-Building Challenge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1D98006-55C1-7F11-D491-6113D420FA1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sz="2600" dirty="0">
                <a:solidFill>
                  <a:schemeClr val="tx1"/>
                </a:solidFill>
                <a:ea typeface="+mn-lt"/>
                <a:cs typeface="+mn-lt"/>
              </a:rPr>
              <a:t>Use the Internet to find resources that provide valid and reliable information in your city or town for the following situations:</a:t>
            </a:r>
            <a:endParaRPr lang="en-US" sz="2600" dirty="0">
              <a:solidFill>
                <a:schemeClr val="tx1"/>
              </a:solidFill>
              <a:cs typeface="Arial"/>
            </a:endParaRPr>
          </a:p>
          <a:p>
            <a:pPr lvl="1"/>
            <a:r>
              <a:rPr lang="en-US" sz="2600" dirty="0">
                <a:solidFill>
                  <a:schemeClr val="tx1"/>
                </a:solidFill>
                <a:cs typeface="Arial"/>
              </a:rPr>
              <a:t>Which intersections or areas have the most and least vehicle</a:t>
            </a:r>
            <a:r>
              <a:rPr lang="en-US" sz="26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–</a:t>
            </a:r>
            <a:r>
              <a:rPr lang="en-US" sz="2600" dirty="0">
                <a:solidFill>
                  <a:schemeClr val="tx1"/>
                </a:solidFill>
                <a:cs typeface="Arial"/>
              </a:rPr>
              <a:t>pedestrian accidents?</a:t>
            </a:r>
          </a:p>
          <a:p>
            <a:pPr lvl="1"/>
            <a:r>
              <a:rPr lang="en-US" sz="2600" dirty="0">
                <a:solidFill>
                  <a:schemeClr val="tx1"/>
                </a:solidFill>
                <a:cs typeface="Arial"/>
              </a:rPr>
              <a:t>Which intersections or areas have the most and least vehicle</a:t>
            </a:r>
            <a:r>
              <a:rPr lang="en-US" sz="26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–</a:t>
            </a:r>
            <a:r>
              <a:rPr lang="en-US" sz="2600" dirty="0">
                <a:solidFill>
                  <a:schemeClr val="tx1"/>
                </a:solidFill>
                <a:cs typeface="Arial"/>
              </a:rPr>
              <a:t>bicycle accidents?</a:t>
            </a:r>
          </a:p>
          <a:p>
            <a:pPr lvl="1"/>
            <a:r>
              <a:rPr lang="en-US" sz="2600" dirty="0">
                <a:solidFill>
                  <a:schemeClr val="tx1"/>
                </a:solidFill>
                <a:cs typeface="Arial"/>
              </a:rPr>
              <a:t>What times of day or night are the safest and least safe for taking public transportation?</a:t>
            </a:r>
          </a:p>
          <a:p>
            <a:pPr lvl="1"/>
            <a:r>
              <a:rPr lang="en-US" sz="2600" dirty="0">
                <a:solidFill>
                  <a:schemeClr val="tx1"/>
                </a:solidFill>
                <a:cs typeface="Arial"/>
              </a:rPr>
              <a:t>Which ride-hailing service in your area has the best safety record?</a:t>
            </a:r>
            <a:endParaRPr lang="en-US" sz="2600" dirty="0"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9195467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7B0711-5F9E-414D-82E6-956438BC4B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Write About It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960B38-CE66-89E9-091C-BB3EF290D0B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pPr>
              <a:buFont typeface="Arial,Sans-Serif" panose="020B0604020202020204" pitchFamily="34" charset="0"/>
            </a:pPr>
            <a:r>
              <a:rPr lang="en-US" dirty="0">
                <a:ea typeface="+mn-lt"/>
                <a:cs typeface="+mn-lt"/>
              </a:rPr>
              <a:t>Whether it was you driving or you were a passenger in the vehicle, have you ever been in an accident because the person driving was reading or responding to a text?</a:t>
            </a:r>
          </a:p>
          <a:p>
            <a:r>
              <a:rPr lang="en-US" dirty="0">
                <a:cs typeface="Arial"/>
              </a:rPr>
              <a:t>Did it make you rethink your behavior in the situation—either not to text and drive or to tell the driver not to text? Why or why not?</a:t>
            </a:r>
          </a:p>
        </p:txBody>
      </p:sp>
    </p:spTree>
    <p:extLst>
      <p:ext uri="{BB962C8B-B14F-4D97-AF65-F5344CB8AC3E}">
        <p14:creationId xmlns:p14="http://schemas.microsoft.com/office/powerpoint/2010/main" val="34260449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6BE390-AACD-958D-8B14-3F2DAB91AC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Can you . . .  </a:t>
            </a:r>
            <a:endParaRPr lang="en-US" sz="2400" i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146B1E4-F71B-9966-0D75-82BEDFFB655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 lnSpcReduction="10000"/>
          </a:bodyPr>
          <a:lstStyle/>
          <a:p>
            <a:r>
              <a:rPr lang="en-US" dirty="0">
                <a:cs typeface="Arial"/>
              </a:rPr>
              <a:t>Explain three actions schools are taking to be safer and more prepared for dangerous situations?</a:t>
            </a:r>
          </a:p>
          <a:p>
            <a:r>
              <a:rPr lang="en-US" dirty="0">
                <a:cs typeface="Arial"/>
              </a:rPr>
              <a:t>Discuss three ways to stay safe in a public place?</a:t>
            </a:r>
          </a:p>
          <a:p>
            <a:r>
              <a:rPr lang="en-US" dirty="0">
                <a:cs typeface="Arial"/>
              </a:rPr>
              <a:t>Analyze why male teens, teens driving with teen passengers, and teens who have just obtained their license are the three groups at the highest risk for a motor vehicle crash?</a:t>
            </a:r>
          </a:p>
          <a:p>
            <a:r>
              <a:rPr lang="en-US" dirty="0">
                <a:cs typeface="Arial"/>
              </a:rPr>
              <a:t>Identify three ways to stay free of injuries at a job?</a:t>
            </a:r>
          </a:p>
        </p:txBody>
      </p:sp>
    </p:spTree>
    <p:extLst>
      <p:ext uri="{BB962C8B-B14F-4D97-AF65-F5344CB8AC3E}">
        <p14:creationId xmlns:p14="http://schemas.microsoft.com/office/powerpoint/2010/main" val="1680724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C765DF-384F-1128-72A0-CE3FA3B9F3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Community Safety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CAF5348-20B4-742B-5C59-91A25F1BF44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>
                <a:solidFill>
                  <a:srgbClr val="404000"/>
                </a:solidFill>
                <a:cs typeface="Arial"/>
              </a:rPr>
              <a:t>A community is a group of people with a common interest participating in similar activities or having similar experiences.</a:t>
            </a:r>
            <a:endParaRPr lang="en-US" dirty="0"/>
          </a:p>
          <a:p>
            <a:r>
              <a:rPr lang="en-US" dirty="0">
                <a:solidFill>
                  <a:srgbClr val="404000"/>
                </a:solidFill>
                <a:cs typeface="Arial"/>
              </a:rPr>
              <a:t>Your community includes your school, public places you go to, your home, and the online community of your social media.</a:t>
            </a:r>
          </a:p>
          <a:p>
            <a:r>
              <a:rPr lang="en-US" dirty="0">
                <a:solidFill>
                  <a:srgbClr val="404000"/>
                </a:solidFill>
                <a:cs typeface="Arial"/>
              </a:rPr>
              <a:t>Community safety involves reducing injuries, practicing safe behaviors, and working to change unsafe situations.</a:t>
            </a:r>
            <a:endParaRPr lang="en-US" dirty="0">
              <a:solidFill>
                <a:srgbClr val="3F403F"/>
              </a:solidFill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3964288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44B72-F32D-416E-FD8A-A6DC1D3D09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/>
              <a:t>School Safety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51D0F0-4FCE-1404-E6E6-A3DD0FCFD0C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Autofit/>
          </a:bodyPr>
          <a:lstStyle/>
          <a:p>
            <a:r>
              <a:rPr lang="en-US" sz="2600" dirty="0">
                <a:cs typeface="Arial"/>
              </a:rPr>
              <a:t>Schools are taking action to be safer and more prepared for dangerous situations:</a:t>
            </a:r>
          </a:p>
          <a:p>
            <a:pPr lvl="1"/>
            <a:r>
              <a:rPr lang="en-US" sz="2600" dirty="0">
                <a:solidFill>
                  <a:schemeClr val="tx1"/>
                </a:solidFill>
                <a:cs typeface="Arial"/>
              </a:rPr>
              <a:t>Teaching problem-solving and communication skills so students can better handle their emotions</a:t>
            </a:r>
          </a:p>
          <a:p>
            <a:pPr lvl="1"/>
            <a:r>
              <a:rPr lang="en-US" sz="2600" dirty="0">
                <a:solidFill>
                  <a:schemeClr val="tx1"/>
                </a:solidFill>
                <a:cs typeface="Arial"/>
              </a:rPr>
              <a:t>Improving school designs with well-lit hallways that have convenient exits</a:t>
            </a:r>
            <a:endParaRPr lang="en-US" sz="2600" dirty="0">
              <a:solidFill>
                <a:schemeClr val="tx1"/>
              </a:solidFill>
            </a:endParaRPr>
          </a:p>
          <a:p>
            <a:pPr lvl="1"/>
            <a:r>
              <a:rPr lang="en-US" sz="2600" dirty="0">
                <a:solidFill>
                  <a:schemeClr val="tx1"/>
                </a:solidFill>
                <a:cs typeface="Arial"/>
              </a:rPr>
              <a:t>Locating office areas centrally for easy access</a:t>
            </a:r>
          </a:p>
          <a:p>
            <a:pPr lvl="1"/>
            <a:r>
              <a:rPr lang="en-US" sz="2600" dirty="0">
                <a:solidFill>
                  <a:schemeClr val="tx1"/>
                </a:solidFill>
                <a:cs typeface="Arial"/>
              </a:rPr>
              <a:t>Locking all outside doors so visitors must enter through one main door and show identification to get in</a:t>
            </a:r>
          </a:p>
        </p:txBody>
      </p:sp>
    </p:spTree>
    <p:extLst>
      <p:ext uri="{BB962C8B-B14F-4D97-AF65-F5344CB8AC3E}">
        <p14:creationId xmlns:p14="http://schemas.microsoft.com/office/powerpoint/2010/main" val="13385227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274E79-1DC4-D4F1-2439-1776507E15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Active Shooter Situations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42E32A-266F-DC7A-BC53-058A4EAEF2A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>
                <a:cs typeface="Arial"/>
              </a:rPr>
              <a:t>An </a:t>
            </a:r>
            <a:r>
              <a:rPr lang="en-US" b="1" dirty="0">
                <a:cs typeface="Arial"/>
              </a:rPr>
              <a:t>active shooter</a:t>
            </a:r>
            <a:r>
              <a:rPr lang="en-US" dirty="0">
                <a:cs typeface="Arial"/>
              </a:rPr>
              <a:t> is an individual actively engaged in killing or attempting to kill people in a populated area.</a:t>
            </a:r>
          </a:p>
          <a:p>
            <a:r>
              <a:rPr lang="en-US" dirty="0">
                <a:cs typeface="Arial"/>
              </a:rPr>
              <a:t>The appropriate active shooter response is to:</a:t>
            </a:r>
          </a:p>
          <a:p>
            <a:pPr lvl="1"/>
            <a:r>
              <a:rPr lang="en-US" sz="2800" dirty="0">
                <a:solidFill>
                  <a:schemeClr val="tx1"/>
                </a:solidFill>
                <a:cs typeface="Arial"/>
              </a:rPr>
              <a:t>run from the shooter,</a:t>
            </a:r>
          </a:p>
          <a:p>
            <a:pPr lvl="1"/>
            <a:r>
              <a:rPr lang="en-US" sz="2800" dirty="0">
                <a:solidFill>
                  <a:schemeClr val="tx1"/>
                </a:solidFill>
                <a:cs typeface="Arial"/>
              </a:rPr>
              <a:t>hide, if escape is not possible, and</a:t>
            </a:r>
          </a:p>
          <a:p>
            <a:pPr lvl="1"/>
            <a:r>
              <a:rPr lang="en-US" sz="2800" dirty="0">
                <a:solidFill>
                  <a:schemeClr val="tx1"/>
                </a:solidFill>
                <a:cs typeface="Arial"/>
              </a:rPr>
              <a:t>fight as a last resort and only if your life is in danger.</a:t>
            </a:r>
          </a:p>
        </p:txBody>
      </p:sp>
    </p:spTree>
    <p:extLst>
      <p:ext uri="{BB962C8B-B14F-4D97-AF65-F5344CB8AC3E}">
        <p14:creationId xmlns:p14="http://schemas.microsoft.com/office/powerpoint/2010/main" val="29598848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274E79-1DC4-D4F1-2439-1776507E15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Active Shooter Procedures</a:t>
            </a:r>
          </a:p>
        </p:txBody>
      </p:sp>
      <p:pic>
        <p:nvPicPr>
          <p:cNvPr id="5" name="Content Placeholder 4" descr="Run away if you can. Help others escape if possible. Call 9 1 1 when you are safe. If you cannot escape: hide, lock and barricade the door, silence your cell phone. Fight if there is no other option. Improvise and use chairs, fire extinguishers, etc.">
            <a:extLst>
              <a:ext uri="{FF2B5EF4-FFF2-40B4-BE49-F238E27FC236}">
                <a16:creationId xmlns:a16="http://schemas.microsoft.com/office/drawing/2014/main" id="{F7F280B3-185D-1D04-651C-CE72B5BD6FF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600200" y="2617502"/>
            <a:ext cx="5943600" cy="2767584"/>
          </a:xfrm>
        </p:spPr>
      </p:pic>
    </p:spTree>
    <p:extLst>
      <p:ext uri="{BB962C8B-B14F-4D97-AF65-F5344CB8AC3E}">
        <p14:creationId xmlns:p14="http://schemas.microsoft.com/office/powerpoint/2010/main" val="408219099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F1D480-4009-66CB-354B-CB9D5F8F89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Public Safety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1ECCAEB-3D9C-D468-3082-36B0206F0BF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sz="2400" dirty="0">
                <a:cs typeface="Arial"/>
              </a:rPr>
              <a:t>The following tips tell how to stay safe in public places:</a:t>
            </a:r>
          </a:p>
          <a:p>
            <a:pPr lvl="1"/>
            <a:r>
              <a:rPr lang="en-US" dirty="0">
                <a:solidFill>
                  <a:schemeClr val="tx1"/>
                </a:solidFill>
                <a:cs typeface="Arial"/>
              </a:rPr>
              <a:t>Be aware of where you are and who is around you.</a:t>
            </a:r>
          </a:p>
          <a:p>
            <a:pPr lvl="1"/>
            <a:r>
              <a:rPr lang="en-US" dirty="0">
                <a:solidFill>
                  <a:schemeClr val="tx1"/>
                </a:solidFill>
                <a:cs typeface="Arial"/>
              </a:rPr>
              <a:t>Always tell your guardian where you’re going and whom you are with.</a:t>
            </a:r>
          </a:p>
          <a:p>
            <a:pPr lvl="1"/>
            <a:r>
              <a:rPr lang="en-US" dirty="0">
                <a:solidFill>
                  <a:schemeClr val="tx1"/>
                </a:solidFill>
                <a:cs typeface="Arial"/>
              </a:rPr>
              <a:t>Never talk to strangers or accept rides.</a:t>
            </a:r>
          </a:p>
          <a:p>
            <a:pPr lvl="1"/>
            <a:r>
              <a:rPr lang="en-US" dirty="0">
                <a:solidFill>
                  <a:schemeClr val="tx1"/>
                </a:solidFill>
                <a:cs typeface="Arial"/>
              </a:rPr>
              <a:t>Be alert for suspicious people or vehicles.</a:t>
            </a:r>
          </a:p>
          <a:p>
            <a:pPr lvl="1"/>
            <a:r>
              <a:rPr lang="en-US" dirty="0">
                <a:solidFill>
                  <a:schemeClr val="tx1"/>
                </a:solidFill>
                <a:cs typeface="Arial"/>
              </a:rPr>
              <a:t>Avoid walking alone at night.</a:t>
            </a:r>
          </a:p>
          <a:p>
            <a:pPr lvl="1"/>
            <a:r>
              <a:rPr lang="en-US" dirty="0">
                <a:solidFill>
                  <a:schemeClr val="tx1"/>
                </a:solidFill>
                <a:cs typeface="Arial"/>
              </a:rPr>
              <a:t>Always have your charged cell phone with you.</a:t>
            </a:r>
          </a:p>
          <a:p>
            <a:pPr lvl="1"/>
            <a:r>
              <a:rPr lang="en-US" dirty="0">
                <a:solidFill>
                  <a:schemeClr val="tx1"/>
                </a:solidFill>
                <a:cs typeface="Arial"/>
              </a:rPr>
              <a:t>Carry only as much cash as you need.</a:t>
            </a:r>
          </a:p>
          <a:p>
            <a:pPr lvl="1"/>
            <a:r>
              <a:rPr lang="en-US" dirty="0">
                <a:solidFill>
                  <a:schemeClr val="tx1"/>
                </a:solidFill>
                <a:cs typeface="Arial"/>
              </a:rPr>
              <a:t>Trust your judgment and leave a location if you feel uncomfortable.</a:t>
            </a:r>
          </a:p>
        </p:txBody>
      </p:sp>
    </p:spTree>
    <p:extLst>
      <p:ext uri="{BB962C8B-B14F-4D97-AF65-F5344CB8AC3E}">
        <p14:creationId xmlns:p14="http://schemas.microsoft.com/office/powerpoint/2010/main" val="332411390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61F88A-3DA8-19CB-952D-2839248A4E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/>
              <a:t>Pedestrian</a:t>
            </a:r>
            <a:br>
              <a:rPr lang="en-US" dirty="0"/>
            </a:br>
            <a:r>
              <a:rPr lang="en-US" dirty="0"/>
              <a:t>and Bicycle Safety </a:t>
            </a:r>
            <a:endParaRPr lang="en-US" sz="2400" i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E09CC1-BDBB-1584-875F-D31E9AD9236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>
                <a:cs typeface="Arial"/>
              </a:rPr>
              <a:t>Wear bright clothing and reflective gear so you are easily seen.</a:t>
            </a:r>
          </a:p>
          <a:p>
            <a:r>
              <a:rPr lang="en-US" dirty="0">
                <a:cs typeface="Arial"/>
              </a:rPr>
              <a:t>Look both ways several times before crossing a road and cross only at corners, intersections, or marked crosswalks.</a:t>
            </a:r>
          </a:p>
          <a:p>
            <a:r>
              <a:rPr lang="en-US" dirty="0">
                <a:solidFill>
                  <a:srgbClr val="404000"/>
                </a:solidFill>
                <a:cs typeface="Arial"/>
              </a:rPr>
              <a:t>If there is no sidewalk, walk on the shoulder on the left side of the road facing traffic.</a:t>
            </a:r>
          </a:p>
          <a:p>
            <a:r>
              <a:rPr lang="en-US" dirty="0">
                <a:solidFill>
                  <a:srgbClr val="404000"/>
                </a:solidFill>
                <a:cs typeface="Arial"/>
              </a:rPr>
              <a:t>When riding a bike, wear a properly fitting bicycle helmet to reduce head and brain injuries if there is a crash. </a:t>
            </a:r>
          </a:p>
        </p:txBody>
      </p:sp>
    </p:spTree>
    <p:extLst>
      <p:ext uri="{BB962C8B-B14F-4D97-AF65-F5344CB8AC3E}">
        <p14:creationId xmlns:p14="http://schemas.microsoft.com/office/powerpoint/2010/main" val="11457404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5">
      <a:dk1>
        <a:srgbClr val="3F403F"/>
      </a:dk1>
      <a:lt1>
        <a:srgbClr val="FFFFFF"/>
      </a:lt1>
      <a:dk2>
        <a:srgbClr val="404040"/>
      </a:dk2>
      <a:lt2>
        <a:srgbClr val="E7E6E6"/>
      </a:lt2>
      <a:accent1>
        <a:srgbClr val="B80D48"/>
      </a:accent1>
      <a:accent2>
        <a:srgbClr val="F29724"/>
      </a:accent2>
      <a:accent3>
        <a:srgbClr val="2B696C"/>
      </a:accent3>
      <a:accent4>
        <a:srgbClr val="404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 Black-Arial">
      <a:majorFont>
        <a:latin typeface="Arial Black" panose="020B0A04020102020204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0" id="{B84D7211-432D-1C48-95AA-C31DA750D53E}" vid="{D511F074-A21B-604F-9477-BFEFE8A2235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66</TotalTime>
  <Words>989</Words>
  <Application>Microsoft Office PowerPoint</Application>
  <PresentationFormat>On-screen Show (4:3)</PresentationFormat>
  <Paragraphs>81</Paragraphs>
  <Slides>16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1" baseType="lpstr">
      <vt:lpstr>Arial</vt:lpstr>
      <vt:lpstr>Arial Black</vt:lpstr>
      <vt:lpstr>Arial,Sans-Serif</vt:lpstr>
      <vt:lpstr>Calibri</vt:lpstr>
      <vt:lpstr>Office Theme</vt:lpstr>
      <vt:lpstr>Safety in the Community</vt:lpstr>
      <vt:lpstr>Write About It</vt:lpstr>
      <vt:lpstr>Can you . . .  </vt:lpstr>
      <vt:lpstr>Community Safety</vt:lpstr>
      <vt:lpstr>School Safety</vt:lpstr>
      <vt:lpstr>Active Shooter Situations</vt:lpstr>
      <vt:lpstr>Active Shooter Procedures</vt:lpstr>
      <vt:lpstr>Public Safety</vt:lpstr>
      <vt:lpstr>Pedestrian and Bicycle Safety </vt:lpstr>
      <vt:lpstr>Motor Vehicle Safety</vt:lpstr>
      <vt:lpstr>Risk Factors for Teens in Motor Vehicles</vt:lpstr>
      <vt:lpstr>Driving Hazards to Avoid</vt:lpstr>
      <vt:lpstr>Staying Safe at Work</vt:lpstr>
      <vt:lpstr>Water Safety</vt:lpstr>
      <vt:lpstr>Helping a Drowning Person</vt:lpstr>
      <vt:lpstr>Skill-Building Challenge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Injury Prevention, Safety, and First Aid</dc:title>
  <dc:creator>Human Kinetics</dc:creator>
  <cp:lastModifiedBy>Melissa Feld</cp:lastModifiedBy>
  <cp:revision>794</cp:revision>
  <dcterms:created xsi:type="dcterms:W3CDTF">2020-04-29T19:38:00Z</dcterms:created>
  <dcterms:modified xsi:type="dcterms:W3CDTF">2023-01-06T18:12:00Z</dcterms:modified>
</cp:coreProperties>
</file>