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427" r:id="rId2"/>
    <p:sldId id="337" r:id="rId3"/>
    <p:sldId id="334" r:id="rId4"/>
    <p:sldId id="422" r:id="rId5"/>
    <p:sldId id="450" r:id="rId6"/>
    <p:sldId id="455" r:id="rId7"/>
    <p:sldId id="441" r:id="rId8"/>
    <p:sldId id="451" r:id="rId9"/>
    <p:sldId id="452" r:id="rId10"/>
    <p:sldId id="459" r:id="rId11"/>
    <p:sldId id="456" r:id="rId12"/>
    <p:sldId id="457" r:id="rId13"/>
    <p:sldId id="453" r:id="rId14"/>
    <p:sldId id="458" r:id="rId15"/>
    <p:sldId id="44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CBF94A2-7413-A632-A72C-1BADE9614147}" v="937" dt="2022-06-21T14:53:20.438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6E0A5A9-1F5C-5E70-662E-7DB128051A52}" v="8" dt="2022-06-21T15:24:42.620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70A63E9-C2F5-0670-EE5E-343F33C29C2A}" v="563" dt="2022-06-21T04:35:43.333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9.1 Healthy relationship characteristics.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02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9.2 Unhealthy relationship characteristics.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8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Relationships and Communication Skills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9,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Verbal and Nonverbal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Verbal communication</a:t>
            </a:r>
            <a:r>
              <a:rPr lang="en-US" dirty="0">
                <a:cs typeface="Arial"/>
              </a:rPr>
              <a:t> uses spoken and written words to express information you are sharing.</a:t>
            </a:r>
          </a:p>
          <a:p>
            <a:r>
              <a:rPr lang="en-US" b="1" dirty="0">
                <a:cs typeface="Arial"/>
              </a:rPr>
              <a:t>Nonverbal communication</a:t>
            </a:r>
            <a:r>
              <a:rPr lang="en-US" dirty="0">
                <a:cs typeface="Arial"/>
              </a:rPr>
              <a:t> uses body language, including facial expressions, hand gestures, and tone of voice.</a:t>
            </a:r>
          </a:p>
        </p:txBody>
      </p:sp>
    </p:spTree>
    <p:extLst>
      <p:ext uri="{BB962C8B-B14F-4D97-AF65-F5344CB8AC3E}">
        <p14:creationId xmlns:p14="http://schemas.microsoft.com/office/powerpoint/2010/main" val="1221302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37F52-6DE0-6E1E-0CA4-6E283C941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Active Listening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A6D93-60AE-2868-640B-BC11F3C19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Active listening means giving your full attention to the speaker and actively showing verbal and nonverbal signs that you are listening.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Verbal signs include asking questions or paraphrasing what you have heard.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Nonverbal signs include making eye contact, nodding your head, and smiling.</a:t>
            </a:r>
          </a:p>
        </p:txBody>
      </p:sp>
    </p:spTree>
    <p:extLst>
      <p:ext uri="{BB962C8B-B14F-4D97-AF65-F5344CB8AC3E}">
        <p14:creationId xmlns:p14="http://schemas.microsoft.com/office/powerpoint/2010/main" val="1653737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BC8FC-58EB-E838-A861-C6E4FBCF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I</a:t>
            </a:r>
            <a:r>
              <a:rPr lang="en-US" dirty="0"/>
              <a:t>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9E67E-06E2-F82B-1A06-2628ECC3F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i="1" dirty="0">
                <a:cs typeface="Arial"/>
              </a:rPr>
              <a:t>I</a:t>
            </a:r>
            <a:r>
              <a:rPr lang="en-US" sz="2600" dirty="0">
                <a:cs typeface="Arial"/>
              </a:rPr>
              <a:t> messages are used to express how you are feeling and what you need.</a:t>
            </a:r>
          </a:p>
          <a:p>
            <a:r>
              <a:rPr lang="en-US" sz="2600" dirty="0">
                <a:cs typeface="Arial"/>
              </a:rPr>
              <a:t>An </a:t>
            </a:r>
            <a:r>
              <a:rPr lang="en-US" sz="2600" i="1" dirty="0">
                <a:cs typeface="Arial"/>
              </a:rPr>
              <a:t>I </a:t>
            </a:r>
            <a:r>
              <a:rPr lang="en-US" sz="2600" dirty="0">
                <a:cs typeface="Arial"/>
              </a:rPr>
              <a:t>message has four parts: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“I feel . . .” (take responsibility for your own feelings)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“When you . . .” (stating the behavior that is a problem)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“Because . . .” (what it is about the behavior or its consequences that you don't like)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“I would really like it if . . .” (offering a preferred alternative or a compromise)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405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3E01-1F3D-9AFD-ECE9-87BB5584C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Communication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FD601-5D7E-D905-F784-E260378D7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b="1" dirty="0">
                <a:cs typeface="Arial"/>
              </a:rPr>
              <a:t>Passive communication:</a:t>
            </a:r>
            <a:r>
              <a:rPr lang="en-US" sz="2600" dirty="0">
                <a:cs typeface="Arial"/>
              </a:rPr>
              <a:t> doesn’t like to express their feelings, tries to avoid confrontation </a:t>
            </a:r>
            <a:endParaRPr lang="en-US" sz="2600" dirty="0"/>
          </a:p>
          <a:p>
            <a:r>
              <a:rPr lang="en-US" sz="2600" b="1" dirty="0">
                <a:cs typeface="Arial"/>
              </a:rPr>
              <a:t>Aggressive communication:</a:t>
            </a:r>
            <a:r>
              <a:rPr lang="en-US" sz="2600" dirty="0">
                <a:cs typeface="Arial"/>
              </a:rPr>
              <a:t> tells people what to do, doesn’t really care about others’ feelings</a:t>
            </a:r>
            <a:endParaRPr lang="en-US" sz="2600" dirty="0"/>
          </a:p>
          <a:p>
            <a:r>
              <a:rPr lang="en-US" sz="2600" b="1" dirty="0">
                <a:solidFill>
                  <a:schemeClr val="tx1"/>
                </a:solidFill>
                <a:cs typeface="Arial"/>
              </a:rPr>
              <a:t>Passive-aggressive communication: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seems passive yet will give a person the silent treatment or talk about them behind their back</a:t>
            </a:r>
          </a:p>
          <a:p>
            <a:r>
              <a:rPr lang="en-US" sz="2600" b="1" dirty="0">
                <a:solidFill>
                  <a:schemeClr val="tx1"/>
                </a:solidFill>
                <a:cs typeface="Arial"/>
              </a:rPr>
              <a:t>Assertive communication: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uses </a:t>
            </a:r>
            <a:r>
              <a:rPr lang="en-US" sz="2600" i="1" dirty="0">
                <a:solidFill>
                  <a:schemeClr val="tx1"/>
                </a:solidFill>
                <a:cs typeface="Arial"/>
              </a:rPr>
              <a:t>I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messages and expresses their own needs, feelings, and goals</a:t>
            </a:r>
          </a:p>
        </p:txBody>
      </p:sp>
    </p:spTree>
    <p:extLst>
      <p:ext uri="{BB962C8B-B14F-4D97-AF65-F5344CB8AC3E}">
        <p14:creationId xmlns:p14="http://schemas.microsoft.com/office/powerpoint/2010/main" val="3507376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E62A0-D20C-6298-691A-C6FEFE313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Communicating Through Text Messages</a:t>
            </a:r>
            <a:br>
              <a:rPr lang="en-US" dirty="0"/>
            </a:br>
            <a:r>
              <a:rPr lang="en-US" dirty="0"/>
              <a:t>and Social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4FC98-A341-5BEE-227A-4B438FC0C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Text messages and social media posts don’t always get the intended message across because they don’t have the nonverbal communication or the active listening to go with them.</a:t>
            </a:r>
          </a:p>
          <a:p>
            <a:r>
              <a:rPr lang="en-US" dirty="0">
                <a:cs typeface="Arial"/>
              </a:rPr>
              <a:t>Make sure your text messages and social media posts are not hurtful to anyone and are well thought out.</a:t>
            </a:r>
          </a:p>
        </p:txBody>
      </p:sp>
    </p:spTree>
    <p:extLst>
      <p:ext uri="{BB962C8B-B14F-4D97-AF65-F5344CB8AC3E}">
        <p14:creationId xmlns:p14="http://schemas.microsoft.com/office/powerpoint/2010/main" val="1082683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the scenario about Isla and Kay.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Write an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I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message explaining how Kay feels, making sure to use the four parts of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I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messaging.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Write a response Isla could make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to Kay’s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I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message, using the four parts of active listening.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Describe a text message, social media post, or conversation that was taken in a way that was very different from how you intended.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Arial"/>
              </a:rPr>
              <a:t>Evaluate similarities and differences between verbal and nonverbal communication?</a:t>
            </a:r>
          </a:p>
          <a:p>
            <a:r>
              <a:rPr lang="en-US" dirty="0">
                <a:cs typeface="Arial"/>
              </a:rPr>
              <a:t>Compare and contrast characteristics of healthy and unhealthy relationships?</a:t>
            </a:r>
          </a:p>
          <a:p>
            <a:r>
              <a:rPr lang="en-US" dirty="0">
                <a:cs typeface="Arial"/>
              </a:rPr>
              <a:t>Experiment with your communication style using the four communication styles described?</a:t>
            </a:r>
          </a:p>
          <a:p>
            <a:r>
              <a:rPr lang="en-US" dirty="0">
                <a:cs typeface="Arial"/>
              </a:rPr>
              <a:t>Demonstrate how to use an </a:t>
            </a:r>
            <a:r>
              <a:rPr lang="en-US" i="1" dirty="0">
                <a:cs typeface="Arial"/>
              </a:rPr>
              <a:t>I </a:t>
            </a:r>
            <a:r>
              <a:rPr lang="en-US" dirty="0">
                <a:cs typeface="Arial"/>
              </a:rPr>
              <a:t>message and active listening properly?</a:t>
            </a:r>
          </a:p>
          <a:p>
            <a:r>
              <a:rPr lang="en-US" dirty="0">
                <a:cs typeface="Arial"/>
              </a:rPr>
              <a:t>Analyze how a text message or a social media message could be interpreted in two different ways?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Relationships</a:t>
            </a:r>
            <a:r>
              <a:rPr lang="en-US" dirty="0">
                <a:cs typeface="Arial"/>
              </a:rPr>
              <a:t> are connections between people.</a:t>
            </a:r>
          </a:p>
          <a:p>
            <a:r>
              <a:rPr lang="en-US" dirty="0">
                <a:cs typeface="Arial"/>
              </a:rPr>
              <a:t>You have different relationships with different people in your life.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Family members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Friends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Teachers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People you date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Healthy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healthy relationship</a:t>
            </a:r>
            <a:r>
              <a:rPr lang="en-US" dirty="0">
                <a:cs typeface="Arial"/>
              </a:rPr>
              <a:t> allows both people to feel supported and connected without losing their individuality.</a:t>
            </a:r>
            <a:endParaRPr lang="en-US" dirty="0">
              <a:solidFill>
                <a:srgbClr val="3F403F"/>
              </a:solidFill>
              <a:cs typeface="Arial"/>
            </a:endParaRP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Social health</a:t>
            </a:r>
            <a:r>
              <a:rPr lang="en-US" dirty="0">
                <a:solidFill>
                  <a:srgbClr val="404000"/>
                </a:solidFill>
                <a:cs typeface="Arial"/>
              </a:rPr>
              <a:t> is your ability to interact and form meaningful relationships with others.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People like to be around other people who make them happy, who make them laugh, and with whom they can have fun.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Healthy relationships helps reduces your stress and have a healthier immune system.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Healthy Relationship Characteristics</a:t>
            </a:r>
          </a:p>
        </p:txBody>
      </p:sp>
      <p:pic>
        <p:nvPicPr>
          <p:cNvPr id="5" name="Content Placeholder 4" descr="Honesty, mutual respect, trust, individuality, good communication, empathy, support">
            <a:extLst>
              <a:ext uri="{FF2B5EF4-FFF2-40B4-BE49-F238E27FC236}">
                <a16:creationId xmlns:a16="http://schemas.microsoft.com/office/drawing/2014/main" id="{F6D2C3A7-D972-DF11-5D9D-64297FE9C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34312" y="2620550"/>
            <a:ext cx="5675376" cy="2761488"/>
          </a:xfrm>
        </p:spPr>
      </p:pic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Unhealthy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An </a:t>
            </a:r>
            <a:r>
              <a:rPr lang="en-US" b="1" dirty="0">
                <a:cs typeface="Arial"/>
              </a:rPr>
              <a:t>unhealthy relationship</a:t>
            </a:r>
            <a:r>
              <a:rPr lang="en-US" dirty="0">
                <a:cs typeface="Arial"/>
              </a:rPr>
              <a:t> is one that can leave you feeling uncomfortable, sad, or afraid.</a:t>
            </a:r>
          </a:p>
          <a:p>
            <a:r>
              <a:rPr lang="en-US" dirty="0">
                <a:cs typeface="Arial"/>
              </a:rPr>
              <a:t>In an unhealthy relationship, people often have many arguments without working things out and coming to an agreement.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Unhealthy Relationship Characteristics</a:t>
            </a:r>
          </a:p>
        </p:txBody>
      </p:sp>
      <p:pic>
        <p:nvPicPr>
          <p:cNvPr id="5" name="Content Placeholder 4" descr="Controlling behavior, disrespect, dishonesty, lack of communication, constant fighting">
            <a:extLst>
              <a:ext uri="{FF2B5EF4-FFF2-40B4-BE49-F238E27FC236}">
                <a16:creationId xmlns:a16="http://schemas.microsoft.com/office/drawing/2014/main" id="{8DC70CEE-7F71-2FCA-7C37-2A5A817D7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44040" y="2641886"/>
            <a:ext cx="5455920" cy="2718816"/>
          </a:xfrm>
        </p:spPr>
      </p:pic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Communication</a:t>
            </a:r>
            <a:br>
              <a:rPr lang="en-US" dirty="0"/>
            </a:br>
            <a:r>
              <a:rPr lang="en-US" dirty="0"/>
              <a:t>Is a Two-Way Street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Communication</a:t>
            </a:r>
            <a:r>
              <a:rPr lang="en-US" dirty="0">
                <a:cs typeface="Arial"/>
              </a:rPr>
              <a:t> is the exchange of information between two or more people.</a:t>
            </a:r>
          </a:p>
          <a:p>
            <a:r>
              <a:rPr lang="en-US" dirty="0">
                <a:cs typeface="Arial"/>
              </a:rPr>
              <a:t>Effective communication is a two-way street: You must be able to both talk and listen.</a:t>
            </a:r>
          </a:p>
        </p:txBody>
      </p:sp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654</Words>
  <Application>Microsoft Office PowerPoint</Application>
  <PresentationFormat>On-screen Show (4:3)</PresentationFormat>
  <Paragraphs>61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Office Theme</vt:lpstr>
      <vt:lpstr>Relationships and Communication Skills</vt:lpstr>
      <vt:lpstr>Write About It</vt:lpstr>
      <vt:lpstr>Can you . . .  </vt:lpstr>
      <vt:lpstr>Relationships</vt:lpstr>
      <vt:lpstr>Healthy Relationships</vt:lpstr>
      <vt:lpstr>Healthy Relationship Characteristics</vt:lpstr>
      <vt:lpstr>Unhealthy Relationships</vt:lpstr>
      <vt:lpstr>Unhealthy Relationship Characteristics</vt:lpstr>
      <vt:lpstr>Communication Is a Two-Way Street</vt:lpstr>
      <vt:lpstr>Verbal and Nonverbal Communication</vt:lpstr>
      <vt:lpstr>Active Listening</vt:lpstr>
      <vt:lpstr>I Messages</vt:lpstr>
      <vt:lpstr>Communication Styles</vt:lpstr>
      <vt:lpstr>Communicating Through Text Messages and Social Media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and Social Health</dc:title>
  <dc:creator>Human Kinetics</dc:creator>
  <cp:lastModifiedBy>Melissa Feld</cp:lastModifiedBy>
  <cp:revision>5002</cp:revision>
  <dcterms:created xsi:type="dcterms:W3CDTF">2020-04-29T19:38:00Z</dcterms:created>
  <dcterms:modified xsi:type="dcterms:W3CDTF">2023-01-04T15:53:50Z</dcterms:modified>
</cp:coreProperties>
</file>